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97F940-C4CD-4287-9947-3EE35404E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C9053C-C4FF-7139-E2FD-97162A3FC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1384E59-7AAE-1906-E796-4A128912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38EB4E-55F2-7EC5-FA74-3B131AE8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6309919-D260-5BB3-7D73-F266C96F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236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FF65FA-A25B-E70E-AA0F-52557006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9209998-1FBB-9CF8-60A5-24FB56329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C25FFB-FCBB-512D-D5AD-96F9C418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79D32D-273A-6F3E-B488-6FC5A5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03532F-F255-C4F8-6199-5A5A1136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408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09F243B-9757-1E8A-11E7-F3C844192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3D6D3B9-982F-1479-7BF0-9A90367C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233299-8F8C-5491-CE1F-55BE922C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6268E6-9646-095F-FA10-5C317D25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B0FA56-A0BB-A4F6-C614-4CA08CFC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055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D56A11-7A29-8544-A94A-1832A74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63497A-3D4B-2BAE-E71F-2057D742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18687A-3C82-2B3D-2F19-92CA2A8C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ACE61D-520A-45E9-B2B3-FC2A1B0A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DD3A6CC-A799-8ABF-D2CF-75386468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36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5CA6C5-DDBC-BDEA-82B9-513FCE6D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9F0437D-13E7-81A4-0BD5-35EF93628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63F9E4-67FB-704C-AE0B-8F754C9C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2E3C71-9461-117D-FAAB-65415514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8F8C1ED-FFA6-8104-1F5C-2D9C73DD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26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69CFF3-5895-7C86-F5A5-BFC7425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A40217-2888-FD86-542C-B5B7A506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B8CBC51-C532-8B04-63E1-658B98CF8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3F02094-3D1C-CF45-269A-4E757459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1B50C72-BA06-6B13-8639-0CC1B325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826C1D-FBE5-109B-EFA1-23129062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559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B752D3-A05E-2726-0958-CC30EB5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7617770-54E9-C057-3D81-BAD4AAD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7DC469A-0039-0A78-C59E-B5905EC51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34C4483-8CAE-F1E6-8F20-34F22407E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8DCE5A6-C3F2-716E-7E67-C823141E5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C27D9D5-9767-6B54-D773-64DB02E7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F76FF53-22BA-D69E-CB3A-A2701B68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A20057C-869A-BB77-8BA8-7B6802E1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705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47147-A7F9-7073-3F19-F33E7366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FECB98E-D09B-123E-E8B4-E234A69D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C358E1C-C942-87B4-AD8D-EC23E65E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5EB6DC1-2F5E-8505-32DE-BC8B0039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350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6D1167F-D37D-0DA0-CAC9-B3922E4C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B252DED-CDF9-85E1-399C-54915FCE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588059-2E18-03DB-19A6-A67603E1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934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FE3D7C-E3A5-9579-213C-923CCDB6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43482E-4EE0-972D-10ED-C1A94C40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5A2424-0BCE-095A-E231-EF1796DAB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614B4E-526C-C387-C03E-B4741947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0BFD12-9DB6-320D-CFD3-9DF89C59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19DD0F-06E9-3047-4FC0-A95AE2CE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34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8EDE0A-3F10-6E96-5990-A42DCE03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337060C-5D7D-9A50-3B82-1F92B4074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D19DEB3-8063-0600-6A0F-37C87986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56087E1-CC70-7E6A-65C8-223729BA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2A12D3F-AE8A-0A1F-8551-24241786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26FBA4E-D4C8-F64F-95D0-20F67035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207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F576361-5679-561C-F28F-F7701E15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79E36B2-605D-82B0-20D6-38E0A8077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50A508-BDA9-13E2-6D79-719A28480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CB5F5-F526-407E-B66B-525B1AEA04FE}" type="datetimeFigureOut">
              <a:rPr lang="tr-TR" smtClean="0"/>
              <a:t>25.02.2026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6C4D85-6CED-FB4C-4351-F4726B01D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82A8F82-0E05-A496-A4A5-32637F78F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AE0A-FB85-4F20-8659-AC50279DC4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8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sv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svg"/><Relationship Id="rId37" Type="http://schemas.openxmlformats.org/officeDocument/2006/relationships/image" Target="../media/image36.gif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gif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43" Type="http://schemas.openxmlformats.org/officeDocument/2006/relationships/image" Target="../media/image42.svg"/><Relationship Id="rId48" Type="http://schemas.openxmlformats.org/officeDocument/2006/relationships/image" Target="../media/image47.sv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sv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5" Type="http://schemas.openxmlformats.org/officeDocument/2006/relationships/image" Target="../media/image14.svg"/><Relationship Id="rId23" Type="http://schemas.openxmlformats.org/officeDocument/2006/relationships/image" Target="../media/image22.gif"/><Relationship Id="rId28" Type="http://schemas.openxmlformats.org/officeDocument/2006/relationships/image" Target="../media/image27.svg"/><Relationship Id="rId36" Type="http://schemas.openxmlformats.org/officeDocument/2006/relationships/image" Target="../media/image35.gif"/><Relationship Id="rId4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svg"/><Relationship Id="rId21" Type="http://schemas.openxmlformats.org/officeDocument/2006/relationships/image" Target="../media/image72.png"/><Relationship Id="rId42" Type="http://schemas.openxmlformats.org/officeDocument/2006/relationships/image" Target="../media/image93.svg"/><Relationship Id="rId47" Type="http://schemas.openxmlformats.org/officeDocument/2006/relationships/image" Target="../media/image98.png"/><Relationship Id="rId63" Type="http://schemas.openxmlformats.org/officeDocument/2006/relationships/image" Target="../media/image112.png"/><Relationship Id="rId68" Type="http://schemas.openxmlformats.org/officeDocument/2006/relationships/image" Target="../media/image117.svg"/><Relationship Id="rId84" Type="http://schemas.openxmlformats.org/officeDocument/2006/relationships/image" Target="../media/image133.svg"/><Relationship Id="rId89" Type="http://schemas.openxmlformats.org/officeDocument/2006/relationships/image" Target="../media/image138.png"/><Relationship Id="rId112" Type="http://schemas.openxmlformats.org/officeDocument/2006/relationships/image" Target="../media/image161.gif"/><Relationship Id="rId16" Type="http://schemas.openxmlformats.org/officeDocument/2006/relationships/image" Target="../media/image69.svg"/><Relationship Id="rId107" Type="http://schemas.openxmlformats.org/officeDocument/2006/relationships/image" Target="../media/image156.gif"/><Relationship Id="rId11" Type="http://schemas.openxmlformats.org/officeDocument/2006/relationships/image" Target="../media/image64.png"/><Relationship Id="rId32" Type="http://schemas.openxmlformats.org/officeDocument/2006/relationships/image" Target="../media/image83.svg"/><Relationship Id="rId37" Type="http://schemas.openxmlformats.org/officeDocument/2006/relationships/image" Target="../media/image88.png"/><Relationship Id="rId53" Type="http://schemas.openxmlformats.org/officeDocument/2006/relationships/image" Target="../media/image23.png"/><Relationship Id="rId58" Type="http://schemas.openxmlformats.org/officeDocument/2006/relationships/image" Target="../media/image107.svg"/><Relationship Id="rId74" Type="http://schemas.openxmlformats.org/officeDocument/2006/relationships/image" Target="../media/image123.svg"/><Relationship Id="rId79" Type="http://schemas.openxmlformats.org/officeDocument/2006/relationships/image" Target="../media/image128.png"/><Relationship Id="rId102" Type="http://schemas.openxmlformats.org/officeDocument/2006/relationships/image" Target="../media/image151.svg"/><Relationship Id="rId5" Type="http://schemas.openxmlformats.org/officeDocument/2006/relationships/image" Target="../media/image58.png"/><Relationship Id="rId90" Type="http://schemas.openxmlformats.org/officeDocument/2006/relationships/image" Target="../media/image139.svg"/><Relationship Id="rId95" Type="http://schemas.openxmlformats.org/officeDocument/2006/relationships/image" Target="../media/image144.png"/><Relationship Id="rId22" Type="http://schemas.openxmlformats.org/officeDocument/2006/relationships/image" Target="../media/image73.svg"/><Relationship Id="rId27" Type="http://schemas.openxmlformats.org/officeDocument/2006/relationships/image" Target="../media/image78.png"/><Relationship Id="rId43" Type="http://schemas.openxmlformats.org/officeDocument/2006/relationships/image" Target="../media/image94.png"/><Relationship Id="rId48" Type="http://schemas.openxmlformats.org/officeDocument/2006/relationships/image" Target="../media/image99.svg"/><Relationship Id="rId64" Type="http://schemas.openxmlformats.org/officeDocument/2006/relationships/image" Target="../media/image113.svg"/><Relationship Id="rId69" Type="http://schemas.openxmlformats.org/officeDocument/2006/relationships/image" Target="../media/image118.png"/><Relationship Id="rId113" Type="http://schemas.openxmlformats.org/officeDocument/2006/relationships/image" Target="../media/image162.png"/><Relationship Id="rId80" Type="http://schemas.openxmlformats.org/officeDocument/2006/relationships/image" Target="../media/image129.svg"/><Relationship Id="rId85" Type="http://schemas.openxmlformats.org/officeDocument/2006/relationships/image" Target="../media/image134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33" Type="http://schemas.openxmlformats.org/officeDocument/2006/relationships/image" Target="../media/image84.png"/><Relationship Id="rId38" Type="http://schemas.openxmlformats.org/officeDocument/2006/relationships/image" Target="../media/image89.svg"/><Relationship Id="rId59" Type="http://schemas.openxmlformats.org/officeDocument/2006/relationships/image" Target="../media/image108.png"/><Relationship Id="rId103" Type="http://schemas.openxmlformats.org/officeDocument/2006/relationships/image" Target="../media/image152.png"/><Relationship Id="rId108" Type="http://schemas.openxmlformats.org/officeDocument/2006/relationships/image" Target="../media/image157.png"/><Relationship Id="rId54" Type="http://schemas.openxmlformats.org/officeDocument/2006/relationships/image" Target="../media/image24.svg"/><Relationship Id="rId70" Type="http://schemas.openxmlformats.org/officeDocument/2006/relationships/image" Target="../media/image119.svg"/><Relationship Id="rId75" Type="http://schemas.openxmlformats.org/officeDocument/2006/relationships/image" Target="../media/image124.png"/><Relationship Id="rId91" Type="http://schemas.openxmlformats.org/officeDocument/2006/relationships/image" Target="../media/image140.png"/><Relationship Id="rId96" Type="http://schemas.openxmlformats.org/officeDocument/2006/relationships/image" Target="../media/image1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28" Type="http://schemas.openxmlformats.org/officeDocument/2006/relationships/image" Target="../media/image79.svg"/><Relationship Id="rId36" Type="http://schemas.openxmlformats.org/officeDocument/2006/relationships/image" Target="../media/image87.svg"/><Relationship Id="rId49" Type="http://schemas.openxmlformats.org/officeDocument/2006/relationships/image" Target="../media/image100.png"/><Relationship Id="rId57" Type="http://schemas.openxmlformats.org/officeDocument/2006/relationships/image" Target="../media/image106.png"/><Relationship Id="rId106" Type="http://schemas.openxmlformats.org/officeDocument/2006/relationships/image" Target="../media/image155.svg"/><Relationship Id="rId114" Type="http://schemas.openxmlformats.org/officeDocument/2006/relationships/image" Target="../media/image163.png"/><Relationship Id="rId10" Type="http://schemas.openxmlformats.org/officeDocument/2006/relationships/image" Target="../media/image63.svg"/><Relationship Id="rId31" Type="http://schemas.openxmlformats.org/officeDocument/2006/relationships/image" Target="../media/image82.png"/><Relationship Id="rId44" Type="http://schemas.openxmlformats.org/officeDocument/2006/relationships/image" Target="../media/image95.svg"/><Relationship Id="rId52" Type="http://schemas.openxmlformats.org/officeDocument/2006/relationships/image" Target="../media/image103.svg"/><Relationship Id="rId60" Type="http://schemas.openxmlformats.org/officeDocument/2006/relationships/image" Target="../media/image109.svg"/><Relationship Id="rId65" Type="http://schemas.openxmlformats.org/officeDocument/2006/relationships/image" Target="../media/image114.png"/><Relationship Id="rId73" Type="http://schemas.openxmlformats.org/officeDocument/2006/relationships/image" Target="../media/image122.png"/><Relationship Id="rId78" Type="http://schemas.openxmlformats.org/officeDocument/2006/relationships/image" Target="../media/image127.svg"/><Relationship Id="rId81" Type="http://schemas.openxmlformats.org/officeDocument/2006/relationships/image" Target="../media/image130.png"/><Relationship Id="rId86" Type="http://schemas.openxmlformats.org/officeDocument/2006/relationships/image" Target="../media/image135.svg"/><Relationship Id="rId94" Type="http://schemas.openxmlformats.org/officeDocument/2006/relationships/image" Target="../media/image143.svg"/><Relationship Id="rId99" Type="http://schemas.openxmlformats.org/officeDocument/2006/relationships/image" Target="../media/image148.png"/><Relationship Id="rId101" Type="http://schemas.openxmlformats.org/officeDocument/2006/relationships/image" Target="../media/image150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39" Type="http://schemas.openxmlformats.org/officeDocument/2006/relationships/image" Target="../media/image90.png"/><Relationship Id="rId109" Type="http://schemas.openxmlformats.org/officeDocument/2006/relationships/image" Target="../media/image158.svg"/><Relationship Id="rId34" Type="http://schemas.openxmlformats.org/officeDocument/2006/relationships/image" Target="../media/image85.svg"/><Relationship Id="rId50" Type="http://schemas.openxmlformats.org/officeDocument/2006/relationships/image" Target="../media/image101.svg"/><Relationship Id="rId55" Type="http://schemas.openxmlformats.org/officeDocument/2006/relationships/image" Target="../media/image104.png"/><Relationship Id="rId76" Type="http://schemas.openxmlformats.org/officeDocument/2006/relationships/image" Target="../media/image125.svg"/><Relationship Id="rId97" Type="http://schemas.openxmlformats.org/officeDocument/2006/relationships/image" Target="../media/image146.png"/><Relationship Id="rId104" Type="http://schemas.openxmlformats.org/officeDocument/2006/relationships/image" Target="../media/image153.svg"/><Relationship Id="rId7" Type="http://schemas.openxmlformats.org/officeDocument/2006/relationships/image" Target="../media/image60.png"/><Relationship Id="rId71" Type="http://schemas.openxmlformats.org/officeDocument/2006/relationships/image" Target="../media/image120.png"/><Relationship Id="rId92" Type="http://schemas.openxmlformats.org/officeDocument/2006/relationships/image" Target="../media/image141.svg"/><Relationship Id="rId2" Type="http://schemas.openxmlformats.org/officeDocument/2006/relationships/image" Target="../media/image55.jpeg"/><Relationship Id="rId29" Type="http://schemas.openxmlformats.org/officeDocument/2006/relationships/image" Target="../media/image80.png"/><Relationship Id="rId24" Type="http://schemas.openxmlformats.org/officeDocument/2006/relationships/image" Target="../media/image75.svg"/><Relationship Id="rId40" Type="http://schemas.openxmlformats.org/officeDocument/2006/relationships/image" Target="../media/image91.svg"/><Relationship Id="rId45" Type="http://schemas.openxmlformats.org/officeDocument/2006/relationships/image" Target="../media/image96.png"/><Relationship Id="rId66" Type="http://schemas.openxmlformats.org/officeDocument/2006/relationships/image" Target="../media/image115.svg"/><Relationship Id="rId87" Type="http://schemas.openxmlformats.org/officeDocument/2006/relationships/image" Target="../media/image136.png"/><Relationship Id="rId110" Type="http://schemas.openxmlformats.org/officeDocument/2006/relationships/image" Target="../media/image159.png"/><Relationship Id="rId115" Type="http://schemas.openxmlformats.org/officeDocument/2006/relationships/image" Target="../media/image164.png"/><Relationship Id="rId61" Type="http://schemas.openxmlformats.org/officeDocument/2006/relationships/image" Target="../media/image110.png"/><Relationship Id="rId82" Type="http://schemas.openxmlformats.org/officeDocument/2006/relationships/image" Target="../media/image131.svg"/><Relationship Id="rId19" Type="http://schemas.openxmlformats.org/officeDocument/2006/relationships/image" Target="../media/image30.png"/><Relationship Id="rId14" Type="http://schemas.openxmlformats.org/officeDocument/2006/relationships/image" Target="../media/image67.svg"/><Relationship Id="rId30" Type="http://schemas.openxmlformats.org/officeDocument/2006/relationships/image" Target="../media/image81.svg"/><Relationship Id="rId35" Type="http://schemas.openxmlformats.org/officeDocument/2006/relationships/image" Target="../media/image86.png"/><Relationship Id="rId56" Type="http://schemas.openxmlformats.org/officeDocument/2006/relationships/image" Target="../media/image105.svg"/><Relationship Id="rId77" Type="http://schemas.openxmlformats.org/officeDocument/2006/relationships/image" Target="../media/image126.png"/><Relationship Id="rId100" Type="http://schemas.openxmlformats.org/officeDocument/2006/relationships/image" Target="../media/image149.svg"/><Relationship Id="rId105" Type="http://schemas.openxmlformats.org/officeDocument/2006/relationships/image" Target="../media/image154.png"/><Relationship Id="rId8" Type="http://schemas.openxmlformats.org/officeDocument/2006/relationships/image" Target="../media/image61.png"/><Relationship Id="rId51" Type="http://schemas.openxmlformats.org/officeDocument/2006/relationships/image" Target="../media/image102.png"/><Relationship Id="rId72" Type="http://schemas.openxmlformats.org/officeDocument/2006/relationships/image" Target="../media/image121.svg"/><Relationship Id="rId93" Type="http://schemas.openxmlformats.org/officeDocument/2006/relationships/image" Target="../media/image142.png"/><Relationship Id="rId98" Type="http://schemas.openxmlformats.org/officeDocument/2006/relationships/image" Target="../media/image147.svg"/><Relationship Id="rId3" Type="http://schemas.openxmlformats.org/officeDocument/2006/relationships/image" Target="../media/image56.png"/><Relationship Id="rId25" Type="http://schemas.openxmlformats.org/officeDocument/2006/relationships/image" Target="../media/image76.png"/><Relationship Id="rId46" Type="http://schemas.openxmlformats.org/officeDocument/2006/relationships/image" Target="../media/image97.svg"/><Relationship Id="rId67" Type="http://schemas.openxmlformats.org/officeDocument/2006/relationships/image" Target="../media/image116.png"/><Relationship Id="rId116" Type="http://schemas.openxmlformats.org/officeDocument/2006/relationships/image" Target="../media/image165.svg"/><Relationship Id="rId20" Type="http://schemas.openxmlformats.org/officeDocument/2006/relationships/image" Target="../media/image31.svg"/><Relationship Id="rId41" Type="http://schemas.openxmlformats.org/officeDocument/2006/relationships/image" Target="../media/image92.png"/><Relationship Id="rId62" Type="http://schemas.openxmlformats.org/officeDocument/2006/relationships/image" Target="../media/image111.svg"/><Relationship Id="rId83" Type="http://schemas.openxmlformats.org/officeDocument/2006/relationships/image" Target="../media/image132.png"/><Relationship Id="rId88" Type="http://schemas.openxmlformats.org/officeDocument/2006/relationships/image" Target="../media/image137.svg"/><Relationship Id="rId111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180.svg"/><Relationship Id="rId26" Type="http://schemas.openxmlformats.org/officeDocument/2006/relationships/image" Target="../media/image188.png"/><Relationship Id="rId3" Type="http://schemas.openxmlformats.org/officeDocument/2006/relationships/image" Target="../media/image167.png"/><Relationship Id="rId21" Type="http://schemas.openxmlformats.org/officeDocument/2006/relationships/image" Target="../media/image183.png"/><Relationship Id="rId34" Type="http://schemas.openxmlformats.org/officeDocument/2006/relationships/image" Target="../media/image196.svg"/><Relationship Id="rId7" Type="http://schemas.openxmlformats.org/officeDocument/2006/relationships/image" Target="../media/image171.png"/><Relationship Id="rId12" Type="http://schemas.openxmlformats.org/officeDocument/2006/relationships/image" Target="../media/image176.svg"/><Relationship Id="rId17" Type="http://schemas.openxmlformats.org/officeDocument/2006/relationships/image" Target="../media/image179.png"/><Relationship Id="rId25" Type="http://schemas.openxmlformats.org/officeDocument/2006/relationships/image" Target="../media/image187.svg"/><Relationship Id="rId33" Type="http://schemas.openxmlformats.org/officeDocument/2006/relationships/image" Target="../media/image195.png"/><Relationship Id="rId2" Type="http://schemas.openxmlformats.org/officeDocument/2006/relationships/image" Target="../media/image166.png"/><Relationship Id="rId16" Type="http://schemas.openxmlformats.org/officeDocument/2006/relationships/image" Target="../media/image178.svg"/><Relationship Id="rId20" Type="http://schemas.openxmlformats.org/officeDocument/2006/relationships/image" Target="../media/image182.svg"/><Relationship Id="rId29" Type="http://schemas.openxmlformats.org/officeDocument/2006/relationships/image" Target="../media/image1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6.png"/><Relationship Id="rId32" Type="http://schemas.openxmlformats.org/officeDocument/2006/relationships/image" Target="../media/image194.svg"/><Relationship Id="rId5" Type="http://schemas.openxmlformats.org/officeDocument/2006/relationships/image" Target="../media/image169.sv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10" Type="http://schemas.openxmlformats.org/officeDocument/2006/relationships/image" Target="../media/image174.sv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87.sv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52.png"/><Relationship Id="rId8" Type="http://schemas.openxmlformats.org/officeDocument/2006/relationships/image" Target="../media/image17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4504D3C-01D0-A403-B692-1749F78B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7529" y="1253882"/>
            <a:ext cx="576038" cy="1150946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B3617C27-77E3-82E7-F127-EAF6148FC3B3}"/>
              </a:ext>
            </a:extLst>
          </p:cNvPr>
          <p:cNvSpPr/>
          <p:nvPr/>
        </p:nvSpPr>
        <p:spPr>
          <a:xfrm>
            <a:off x="99459" y="206149"/>
            <a:ext cx="1348047" cy="1522725"/>
          </a:xfrm>
          <a:custGeom>
            <a:avLst/>
            <a:gdLst/>
            <a:ahLst/>
            <a:cxnLst/>
            <a:rect l="l" t="t" r="r" b="b"/>
            <a:pathLst>
              <a:path w="4994600" h="6214121">
                <a:moveTo>
                  <a:pt x="0" y="0"/>
                </a:moveTo>
                <a:lnTo>
                  <a:pt x="4994599" y="0"/>
                </a:lnTo>
                <a:lnTo>
                  <a:pt x="4994599" y="6214121"/>
                </a:lnTo>
                <a:lnTo>
                  <a:pt x="0" y="621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6941FFEE-BB99-AC8A-0B01-865C6B8D1920}"/>
              </a:ext>
            </a:extLst>
          </p:cNvPr>
          <p:cNvSpPr/>
          <p:nvPr/>
        </p:nvSpPr>
        <p:spPr>
          <a:xfrm>
            <a:off x="1420774" y="7391"/>
            <a:ext cx="2983577" cy="1208349"/>
          </a:xfrm>
          <a:custGeom>
            <a:avLst/>
            <a:gdLst/>
            <a:ahLst/>
            <a:cxnLst/>
            <a:rect l="l" t="t" r="r" b="b"/>
            <a:pathLst>
              <a:path w="2983577" h="1208349">
                <a:moveTo>
                  <a:pt x="0" y="0"/>
                </a:moveTo>
                <a:lnTo>
                  <a:pt x="2983577" y="0"/>
                </a:lnTo>
                <a:lnTo>
                  <a:pt x="2983577" y="1208348"/>
                </a:lnTo>
                <a:lnTo>
                  <a:pt x="0" y="120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3F8AFB8-A5EF-2C0A-BCCE-F24AB7EB0846}"/>
              </a:ext>
            </a:extLst>
          </p:cNvPr>
          <p:cNvSpPr/>
          <p:nvPr/>
        </p:nvSpPr>
        <p:spPr>
          <a:xfrm>
            <a:off x="5133656" y="1116014"/>
            <a:ext cx="1348046" cy="713341"/>
          </a:xfrm>
          <a:custGeom>
            <a:avLst/>
            <a:gdLst/>
            <a:ahLst/>
            <a:cxnLst/>
            <a:rect l="l" t="t" r="r" b="b"/>
            <a:pathLst>
              <a:path w="1348046" h="713341">
                <a:moveTo>
                  <a:pt x="0" y="0"/>
                </a:moveTo>
                <a:lnTo>
                  <a:pt x="1348046" y="0"/>
                </a:lnTo>
                <a:lnTo>
                  <a:pt x="1348046" y="713341"/>
                </a:lnTo>
                <a:lnTo>
                  <a:pt x="0" y="713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F3EAA076-D320-C92F-0BC2-5FAC408F7A44}"/>
              </a:ext>
            </a:extLst>
          </p:cNvPr>
          <p:cNvSpPr/>
          <p:nvPr/>
        </p:nvSpPr>
        <p:spPr>
          <a:xfrm>
            <a:off x="2645893" y="1337064"/>
            <a:ext cx="848773" cy="922530"/>
          </a:xfrm>
          <a:custGeom>
            <a:avLst/>
            <a:gdLst/>
            <a:ahLst/>
            <a:cxnLst/>
            <a:rect l="l" t="t" r="r" b="b"/>
            <a:pathLst>
              <a:path w="1959222" h="1959222">
                <a:moveTo>
                  <a:pt x="0" y="0"/>
                </a:moveTo>
                <a:lnTo>
                  <a:pt x="1959222" y="0"/>
                </a:lnTo>
                <a:lnTo>
                  <a:pt x="1959222" y="1959222"/>
                </a:lnTo>
                <a:lnTo>
                  <a:pt x="0" y="1959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AEDF7A4-D148-28BB-0F67-C170F2CBDF42}"/>
              </a:ext>
            </a:extLst>
          </p:cNvPr>
          <p:cNvSpPr/>
          <p:nvPr/>
        </p:nvSpPr>
        <p:spPr>
          <a:xfrm>
            <a:off x="6586471" y="1337064"/>
            <a:ext cx="2756506" cy="456076"/>
          </a:xfrm>
          <a:custGeom>
            <a:avLst/>
            <a:gdLst/>
            <a:ahLst/>
            <a:cxnLst/>
            <a:rect l="l" t="t" r="r" b="b"/>
            <a:pathLst>
              <a:path w="2756506" h="456076">
                <a:moveTo>
                  <a:pt x="0" y="0"/>
                </a:moveTo>
                <a:lnTo>
                  <a:pt x="2756506" y="0"/>
                </a:lnTo>
                <a:lnTo>
                  <a:pt x="2756506" y="456076"/>
                </a:lnTo>
                <a:lnTo>
                  <a:pt x="0" y="456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33F2B14-85E2-7DF4-A239-355A09929033}"/>
              </a:ext>
            </a:extLst>
          </p:cNvPr>
          <p:cNvSpPr/>
          <p:nvPr/>
        </p:nvSpPr>
        <p:spPr>
          <a:xfrm>
            <a:off x="3704204" y="1235009"/>
            <a:ext cx="1064799" cy="1208349"/>
          </a:xfrm>
          <a:custGeom>
            <a:avLst/>
            <a:gdLst/>
            <a:ahLst/>
            <a:cxnLst/>
            <a:rect l="l" t="t" r="r" b="b"/>
            <a:pathLst>
              <a:path w="4412710" h="4713175">
                <a:moveTo>
                  <a:pt x="0" y="0"/>
                </a:moveTo>
                <a:lnTo>
                  <a:pt x="4412710" y="0"/>
                </a:lnTo>
                <a:lnTo>
                  <a:pt x="4412710" y="4713175"/>
                </a:lnTo>
                <a:lnTo>
                  <a:pt x="0" y="4713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ACB90C2-09EE-CC47-F81B-1B337296BFBF}"/>
              </a:ext>
            </a:extLst>
          </p:cNvPr>
          <p:cNvSpPr/>
          <p:nvPr/>
        </p:nvSpPr>
        <p:spPr>
          <a:xfrm>
            <a:off x="1887528" y="2887675"/>
            <a:ext cx="576039" cy="916728"/>
          </a:xfrm>
          <a:custGeom>
            <a:avLst/>
            <a:gdLst/>
            <a:ahLst/>
            <a:cxnLst/>
            <a:rect l="l" t="t" r="r" b="b"/>
            <a:pathLst>
              <a:path w="1796631" h="2352381">
                <a:moveTo>
                  <a:pt x="0" y="0"/>
                </a:moveTo>
                <a:lnTo>
                  <a:pt x="1796631" y="0"/>
                </a:lnTo>
                <a:lnTo>
                  <a:pt x="1796631" y="2352381"/>
                </a:lnTo>
                <a:lnTo>
                  <a:pt x="0" y="2352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4FDE3D7B-7BD0-91AE-CA9A-5322B69FB9D6}"/>
              </a:ext>
            </a:extLst>
          </p:cNvPr>
          <p:cNvSpPr/>
          <p:nvPr/>
        </p:nvSpPr>
        <p:spPr>
          <a:xfrm>
            <a:off x="4130123" y="2680222"/>
            <a:ext cx="1434468" cy="668821"/>
          </a:xfrm>
          <a:custGeom>
            <a:avLst/>
            <a:gdLst/>
            <a:ahLst/>
            <a:cxnLst/>
            <a:rect l="l" t="t" r="r" b="b"/>
            <a:pathLst>
              <a:path w="1434468" h="668821">
                <a:moveTo>
                  <a:pt x="0" y="0"/>
                </a:moveTo>
                <a:lnTo>
                  <a:pt x="1434468" y="0"/>
                </a:lnTo>
                <a:lnTo>
                  <a:pt x="1434468" y="668821"/>
                </a:lnTo>
                <a:lnTo>
                  <a:pt x="0" y="668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0D5922AB-8889-F57E-7BA8-B78BD6C00799}"/>
              </a:ext>
            </a:extLst>
          </p:cNvPr>
          <p:cNvSpPr/>
          <p:nvPr/>
        </p:nvSpPr>
        <p:spPr>
          <a:xfrm>
            <a:off x="4636286" y="113578"/>
            <a:ext cx="2497060" cy="790132"/>
          </a:xfrm>
          <a:custGeom>
            <a:avLst/>
            <a:gdLst/>
            <a:ahLst/>
            <a:cxnLst/>
            <a:rect l="l" t="t" r="r" b="b"/>
            <a:pathLst>
              <a:path w="19522656" h="3336599">
                <a:moveTo>
                  <a:pt x="0" y="0"/>
                </a:moveTo>
                <a:lnTo>
                  <a:pt x="19522656" y="0"/>
                </a:lnTo>
                <a:lnTo>
                  <a:pt x="19522656" y="3336600"/>
                </a:lnTo>
                <a:lnTo>
                  <a:pt x="0" y="33366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200DC397-D7FC-03BB-6DBF-B12FBC815944}"/>
              </a:ext>
            </a:extLst>
          </p:cNvPr>
          <p:cNvSpPr/>
          <p:nvPr/>
        </p:nvSpPr>
        <p:spPr>
          <a:xfrm>
            <a:off x="7596456" y="228477"/>
            <a:ext cx="2983578" cy="849116"/>
          </a:xfrm>
          <a:custGeom>
            <a:avLst/>
            <a:gdLst/>
            <a:ahLst/>
            <a:cxnLst/>
            <a:rect l="l" t="t" r="r" b="b"/>
            <a:pathLst>
              <a:path w="19740403" h="3668425">
                <a:moveTo>
                  <a:pt x="0" y="0"/>
                </a:moveTo>
                <a:lnTo>
                  <a:pt x="19740403" y="0"/>
                </a:lnTo>
                <a:lnTo>
                  <a:pt x="19740403" y="3668425"/>
                </a:lnTo>
                <a:lnTo>
                  <a:pt x="0" y="36684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5E1E54DA-2687-BE27-65CA-69C1005C6BA4}"/>
              </a:ext>
            </a:extLst>
          </p:cNvPr>
          <p:cNvSpPr/>
          <p:nvPr/>
        </p:nvSpPr>
        <p:spPr>
          <a:xfrm>
            <a:off x="9552515" y="1280174"/>
            <a:ext cx="2320074" cy="549181"/>
          </a:xfrm>
          <a:custGeom>
            <a:avLst/>
            <a:gdLst/>
            <a:ahLst/>
            <a:cxnLst/>
            <a:rect l="l" t="t" r="r" b="b"/>
            <a:pathLst>
              <a:path w="18976935" h="3368406">
                <a:moveTo>
                  <a:pt x="0" y="0"/>
                </a:moveTo>
                <a:lnTo>
                  <a:pt x="18976935" y="0"/>
                </a:lnTo>
                <a:lnTo>
                  <a:pt x="18976935" y="3368406"/>
                </a:lnTo>
                <a:lnTo>
                  <a:pt x="0" y="3368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AEEB2171-8AA5-CD9F-93A7-0AF41202B850}"/>
              </a:ext>
            </a:extLst>
          </p:cNvPr>
          <p:cNvSpPr/>
          <p:nvPr/>
        </p:nvSpPr>
        <p:spPr>
          <a:xfrm>
            <a:off x="2835172" y="2740043"/>
            <a:ext cx="796022" cy="549181"/>
          </a:xfrm>
          <a:custGeom>
            <a:avLst/>
            <a:gdLst/>
            <a:ahLst/>
            <a:cxnLst/>
            <a:rect l="l" t="t" r="r" b="b"/>
            <a:pathLst>
              <a:path w="2014273" h="840959">
                <a:moveTo>
                  <a:pt x="0" y="0"/>
                </a:moveTo>
                <a:lnTo>
                  <a:pt x="2014274" y="0"/>
                </a:lnTo>
                <a:lnTo>
                  <a:pt x="2014274" y="840959"/>
                </a:lnTo>
                <a:lnTo>
                  <a:pt x="0" y="8409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EB0EFA1F-BFBF-18FF-A303-AE0CCB82B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87758" y="1890927"/>
            <a:ext cx="1142844" cy="849116"/>
          </a:xfrm>
          <a:prstGeom prst="rect">
            <a:avLst/>
          </a:prstGeom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A29BB83F-A388-D957-7895-37C802AD8443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421223" y="2887675"/>
            <a:ext cx="909379" cy="1082649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E77E3686-0B2D-8A73-E8EE-4CC54F218A1C}"/>
              </a:ext>
            </a:extLst>
          </p:cNvPr>
          <p:cNvSpPr/>
          <p:nvPr/>
        </p:nvSpPr>
        <p:spPr>
          <a:xfrm>
            <a:off x="5835150" y="1965801"/>
            <a:ext cx="3550836" cy="1357529"/>
          </a:xfrm>
          <a:custGeom>
            <a:avLst/>
            <a:gdLst/>
            <a:ahLst/>
            <a:cxnLst/>
            <a:rect l="l" t="t" r="r" b="b"/>
            <a:pathLst>
              <a:path w="13662116" h="4520918">
                <a:moveTo>
                  <a:pt x="0" y="0"/>
                </a:moveTo>
                <a:lnTo>
                  <a:pt x="13662116" y="0"/>
                </a:lnTo>
                <a:lnTo>
                  <a:pt x="13662116" y="4520918"/>
                </a:lnTo>
                <a:lnTo>
                  <a:pt x="0" y="45209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213EDFC-AC43-337C-0155-D4320A1B05FC}"/>
              </a:ext>
            </a:extLst>
          </p:cNvPr>
          <p:cNvSpPr/>
          <p:nvPr/>
        </p:nvSpPr>
        <p:spPr>
          <a:xfrm flipH="1">
            <a:off x="9546107" y="1890927"/>
            <a:ext cx="1145965" cy="549181"/>
          </a:xfrm>
          <a:custGeom>
            <a:avLst/>
            <a:gdLst/>
            <a:ahLst/>
            <a:cxnLst/>
            <a:rect l="l" t="t" r="r" b="b"/>
            <a:pathLst>
              <a:path w="1923641" h="1288840">
                <a:moveTo>
                  <a:pt x="1923642" y="0"/>
                </a:moveTo>
                <a:lnTo>
                  <a:pt x="0" y="0"/>
                </a:lnTo>
                <a:lnTo>
                  <a:pt x="0" y="1288840"/>
                </a:lnTo>
                <a:lnTo>
                  <a:pt x="1923642" y="1288840"/>
                </a:lnTo>
                <a:lnTo>
                  <a:pt x="1923642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F982373-B8E4-6B14-D688-31A45A1F13DA}"/>
              </a:ext>
            </a:extLst>
          </p:cNvPr>
          <p:cNvSpPr/>
          <p:nvPr/>
        </p:nvSpPr>
        <p:spPr>
          <a:xfrm>
            <a:off x="9484147" y="2619531"/>
            <a:ext cx="564378" cy="790201"/>
          </a:xfrm>
          <a:custGeom>
            <a:avLst/>
            <a:gdLst/>
            <a:ahLst/>
            <a:cxnLst/>
            <a:rect l="l" t="t" r="r" b="b"/>
            <a:pathLst>
              <a:path w="2456810" h="2233463">
                <a:moveTo>
                  <a:pt x="0" y="0"/>
                </a:moveTo>
                <a:lnTo>
                  <a:pt x="2456810" y="0"/>
                </a:lnTo>
                <a:lnTo>
                  <a:pt x="2456810" y="2233463"/>
                </a:lnTo>
                <a:lnTo>
                  <a:pt x="0" y="223346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874ECAA-92B0-E759-2961-539FC4E8428F}"/>
              </a:ext>
            </a:extLst>
          </p:cNvPr>
          <p:cNvSpPr/>
          <p:nvPr/>
        </p:nvSpPr>
        <p:spPr>
          <a:xfrm>
            <a:off x="243221" y="4117956"/>
            <a:ext cx="696248" cy="765549"/>
          </a:xfrm>
          <a:custGeom>
            <a:avLst/>
            <a:gdLst/>
            <a:ahLst/>
            <a:cxnLst/>
            <a:rect l="l" t="t" r="r" b="b"/>
            <a:pathLst>
              <a:path w="3119005" h="3943569">
                <a:moveTo>
                  <a:pt x="0" y="0"/>
                </a:moveTo>
                <a:lnTo>
                  <a:pt x="3119005" y="0"/>
                </a:lnTo>
                <a:lnTo>
                  <a:pt x="3119005" y="3943569"/>
                </a:lnTo>
                <a:lnTo>
                  <a:pt x="0" y="394356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DBC1169-029D-F4FE-3F1D-D4BE774553D2}"/>
              </a:ext>
            </a:extLst>
          </p:cNvPr>
          <p:cNvSpPr/>
          <p:nvPr/>
        </p:nvSpPr>
        <p:spPr>
          <a:xfrm>
            <a:off x="1160493" y="4117956"/>
            <a:ext cx="340218" cy="648770"/>
          </a:xfrm>
          <a:custGeom>
            <a:avLst/>
            <a:gdLst/>
            <a:ahLst/>
            <a:cxnLst/>
            <a:rect l="l" t="t" r="r" b="b"/>
            <a:pathLst>
              <a:path w="788714" h="1971785">
                <a:moveTo>
                  <a:pt x="0" y="0"/>
                </a:moveTo>
                <a:lnTo>
                  <a:pt x="788713" y="0"/>
                </a:lnTo>
                <a:lnTo>
                  <a:pt x="788713" y="1971784"/>
                </a:lnTo>
                <a:lnTo>
                  <a:pt x="0" y="197178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C2039BAB-3220-7FC7-9BA2-F47664C6FECB}"/>
              </a:ext>
            </a:extLst>
          </p:cNvPr>
          <p:cNvSpPr/>
          <p:nvPr/>
        </p:nvSpPr>
        <p:spPr>
          <a:xfrm>
            <a:off x="1838194" y="4228336"/>
            <a:ext cx="1993955" cy="370071"/>
          </a:xfrm>
          <a:custGeom>
            <a:avLst/>
            <a:gdLst/>
            <a:ahLst/>
            <a:cxnLst/>
            <a:rect l="l" t="t" r="r" b="b"/>
            <a:pathLst>
              <a:path w="3063916" h="746481">
                <a:moveTo>
                  <a:pt x="0" y="0"/>
                </a:moveTo>
                <a:lnTo>
                  <a:pt x="3063917" y="0"/>
                </a:lnTo>
                <a:lnTo>
                  <a:pt x="3063917" y="746482"/>
                </a:lnTo>
                <a:lnTo>
                  <a:pt x="0" y="74648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715A2D54-96C1-8FF6-FABD-C41B9BEC023C}"/>
              </a:ext>
            </a:extLst>
          </p:cNvPr>
          <p:cNvSpPr/>
          <p:nvPr/>
        </p:nvSpPr>
        <p:spPr>
          <a:xfrm>
            <a:off x="4120184" y="3605867"/>
            <a:ext cx="2322508" cy="1421727"/>
          </a:xfrm>
          <a:custGeom>
            <a:avLst/>
            <a:gdLst/>
            <a:ahLst/>
            <a:cxnLst/>
            <a:rect l="l" t="t" r="r" b="b"/>
            <a:pathLst>
              <a:path w="21713652" h="7925483">
                <a:moveTo>
                  <a:pt x="0" y="0"/>
                </a:moveTo>
                <a:lnTo>
                  <a:pt x="21713653" y="0"/>
                </a:lnTo>
                <a:lnTo>
                  <a:pt x="21713653" y="7925483"/>
                </a:lnTo>
                <a:lnTo>
                  <a:pt x="0" y="7925483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</p:sp>
      <p:pic>
        <p:nvPicPr>
          <p:cNvPr id="31" name="Picture 9">
            <a:extLst>
              <a:ext uri="{FF2B5EF4-FFF2-40B4-BE49-F238E27FC236}">
                <a16:creationId xmlns:a16="http://schemas.microsoft.com/office/drawing/2014/main" id="{1933B3C3-9A1B-13B1-7B99-CD177D80C440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/>
          <a:stretch>
            <a:fillRect/>
          </a:stretch>
        </p:blipFill>
        <p:spPr>
          <a:xfrm>
            <a:off x="6621731" y="3654959"/>
            <a:ext cx="883516" cy="943448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4B32EF00-D5A7-B9BD-226F-002F17E0E042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>
            <a:fillRect/>
          </a:stretch>
        </p:blipFill>
        <p:spPr>
          <a:xfrm>
            <a:off x="7645815" y="3543934"/>
            <a:ext cx="1507088" cy="1545591"/>
          </a:xfrm>
          <a:prstGeom prst="rect">
            <a:avLst/>
          </a:prstGeom>
        </p:spPr>
      </p:pic>
      <p:sp>
        <p:nvSpPr>
          <p:cNvPr id="33" name="Freeform 13">
            <a:extLst>
              <a:ext uri="{FF2B5EF4-FFF2-40B4-BE49-F238E27FC236}">
                <a16:creationId xmlns:a16="http://schemas.microsoft.com/office/drawing/2014/main" id="{9F4BF29D-6ACD-2526-3282-59E965218C23}"/>
              </a:ext>
            </a:extLst>
          </p:cNvPr>
          <p:cNvSpPr/>
          <p:nvPr/>
        </p:nvSpPr>
        <p:spPr>
          <a:xfrm>
            <a:off x="9503248" y="3428999"/>
            <a:ext cx="1353966" cy="1417765"/>
          </a:xfrm>
          <a:custGeom>
            <a:avLst/>
            <a:gdLst/>
            <a:ahLst/>
            <a:cxnLst/>
            <a:rect l="l" t="t" r="r" b="b"/>
            <a:pathLst>
              <a:path w="1353966" h="1417765">
                <a:moveTo>
                  <a:pt x="0" y="0"/>
                </a:moveTo>
                <a:lnTo>
                  <a:pt x="1353966" y="0"/>
                </a:lnTo>
                <a:lnTo>
                  <a:pt x="1353966" y="1417765"/>
                </a:lnTo>
                <a:lnTo>
                  <a:pt x="0" y="141776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6480469D-52E7-1100-5516-9E7984E2F7DE}"/>
              </a:ext>
            </a:extLst>
          </p:cNvPr>
          <p:cNvSpPr/>
          <p:nvPr/>
        </p:nvSpPr>
        <p:spPr>
          <a:xfrm>
            <a:off x="10712552" y="2459375"/>
            <a:ext cx="559882" cy="790201"/>
          </a:xfrm>
          <a:custGeom>
            <a:avLst/>
            <a:gdLst/>
            <a:ahLst/>
            <a:cxnLst/>
            <a:rect l="l" t="t" r="r" b="b"/>
            <a:pathLst>
              <a:path w="1270182" h="1973446">
                <a:moveTo>
                  <a:pt x="0" y="0"/>
                </a:moveTo>
                <a:lnTo>
                  <a:pt x="1270182" y="0"/>
                </a:lnTo>
                <a:lnTo>
                  <a:pt x="1270182" y="1973446"/>
                </a:lnTo>
                <a:lnTo>
                  <a:pt x="0" y="197344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48F78D81-F9C8-600B-F17A-7E2238636745}"/>
              </a:ext>
            </a:extLst>
          </p:cNvPr>
          <p:cNvSpPr/>
          <p:nvPr/>
        </p:nvSpPr>
        <p:spPr>
          <a:xfrm>
            <a:off x="10610391" y="5026187"/>
            <a:ext cx="534560" cy="784298"/>
          </a:xfrm>
          <a:custGeom>
            <a:avLst/>
            <a:gdLst/>
            <a:ahLst/>
            <a:cxnLst/>
            <a:rect l="l" t="t" r="r" b="b"/>
            <a:pathLst>
              <a:path w="1339678" h="1885763">
                <a:moveTo>
                  <a:pt x="0" y="0"/>
                </a:moveTo>
                <a:lnTo>
                  <a:pt x="1339678" y="0"/>
                </a:lnTo>
                <a:lnTo>
                  <a:pt x="1339678" y="1885763"/>
                </a:lnTo>
                <a:lnTo>
                  <a:pt x="0" y="1885763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E09C4814-A5E4-58D3-F1F4-B39B58C8FFCF}"/>
              </a:ext>
            </a:extLst>
          </p:cNvPr>
          <p:cNvSpPr/>
          <p:nvPr/>
        </p:nvSpPr>
        <p:spPr>
          <a:xfrm>
            <a:off x="2837166" y="5375338"/>
            <a:ext cx="947487" cy="871747"/>
          </a:xfrm>
          <a:custGeom>
            <a:avLst/>
            <a:gdLst/>
            <a:ahLst/>
            <a:cxnLst/>
            <a:rect l="l" t="t" r="r" b="b"/>
            <a:pathLst>
              <a:path w="2974438" h="2558017">
                <a:moveTo>
                  <a:pt x="0" y="0"/>
                </a:moveTo>
                <a:lnTo>
                  <a:pt x="2974439" y="0"/>
                </a:lnTo>
                <a:lnTo>
                  <a:pt x="2974439" y="2558017"/>
                </a:lnTo>
                <a:lnTo>
                  <a:pt x="0" y="255801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2">
            <a:extLst>
              <a:ext uri="{FF2B5EF4-FFF2-40B4-BE49-F238E27FC236}">
                <a16:creationId xmlns:a16="http://schemas.microsoft.com/office/drawing/2014/main" id="{7EEA7A5C-8EA8-E8D9-4214-296561845171}"/>
              </a:ext>
            </a:extLst>
          </p:cNvPr>
          <p:cNvSpPr/>
          <p:nvPr/>
        </p:nvSpPr>
        <p:spPr>
          <a:xfrm>
            <a:off x="1362288" y="5068383"/>
            <a:ext cx="1050480" cy="1519181"/>
          </a:xfrm>
          <a:custGeom>
            <a:avLst/>
            <a:gdLst/>
            <a:ahLst/>
            <a:cxnLst/>
            <a:rect l="l" t="t" r="r" b="b"/>
            <a:pathLst>
              <a:path w="4670107" h="6282655">
                <a:moveTo>
                  <a:pt x="0" y="0"/>
                </a:moveTo>
                <a:lnTo>
                  <a:pt x="4670107" y="0"/>
                </a:lnTo>
                <a:lnTo>
                  <a:pt x="4670107" y="6282655"/>
                </a:lnTo>
                <a:lnTo>
                  <a:pt x="0" y="62826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BC7AC063-714C-BFCE-19EC-65D60CD65FE2}"/>
              </a:ext>
            </a:extLst>
          </p:cNvPr>
          <p:cNvSpPr/>
          <p:nvPr/>
        </p:nvSpPr>
        <p:spPr>
          <a:xfrm>
            <a:off x="3980189" y="5282945"/>
            <a:ext cx="1827490" cy="543722"/>
          </a:xfrm>
          <a:custGeom>
            <a:avLst/>
            <a:gdLst/>
            <a:ahLst/>
            <a:cxnLst/>
            <a:rect l="l" t="t" r="r" b="b"/>
            <a:pathLst>
              <a:path w="20670927" h="5865376">
                <a:moveTo>
                  <a:pt x="0" y="0"/>
                </a:moveTo>
                <a:lnTo>
                  <a:pt x="20670928" y="0"/>
                </a:lnTo>
                <a:lnTo>
                  <a:pt x="20670928" y="5865376"/>
                </a:lnTo>
                <a:lnTo>
                  <a:pt x="0" y="5865376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61202F9C-6431-3C20-6B6D-1E87EFA8D547}"/>
              </a:ext>
            </a:extLst>
          </p:cNvPr>
          <p:cNvSpPr/>
          <p:nvPr/>
        </p:nvSpPr>
        <p:spPr>
          <a:xfrm>
            <a:off x="6473405" y="5141765"/>
            <a:ext cx="742075" cy="467146"/>
          </a:xfrm>
          <a:custGeom>
            <a:avLst/>
            <a:gdLst/>
            <a:ahLst/>
            <a:cxnLst/>
            <a:rect l="l" t="t" r="r" b="b"/>
            <a:pathLst>
              <a:path w="2305509" h="1530282">
                <a:moveTo>
                  <a:pt x="0" y="0"/>
                </a:moveTo>
                <a:lnTo>
                  <a:pt x="2305509" y="0"/>
                </a:lnTo>
                <a:lnTo>
                  <a:pt x="2305509" y="1530282"/>
                </a:lnTo>
                <a:lnTo>
                  <a:pt x="0" y="1530282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23">
            <a:extLst>
              <a:ext uri="{FF2B5EF4-FFF2-40B4-BE49-F238E27FC236}">
                <a16:creationId xmlns:a16="http://schemas.microsoft.com/office/drawing/2014/main" id="{D109A7B9-8A66-8158-B02C-15CD721B2DB3}"/>
              </a:ext>
            </a:extLst>
          </p:cNvPr>
          <p:cNvSpPr/>
          <p:nvPr/>
        </p:nvSpPr>
        <p:spPr>
          <a:xfrm>
            <a:off x="5133656" y="6330031"/>
            <a:ext cx="3039383" cy="292353"/>
          </a:xfrm>
          <a:custGeom>
            <a:avLst/>
            <a:gdLst/>
            <a:ahLst/>
            <a:cxnLst/>
            <a:rect l="l" t="t" r="r" b="b"/>
            <a:pathLst>
              <a:path w="19243393" h="3463811">
                <a:moveTo>
                  <a:pt x="0" y="0"/>
                </a:moveTo>
                <a:lnTo>
                  <a:pt x="19243392" y="0"/>
                </a:lnTo>
                <a:lnTo>
                  <a:pt x="19243392" y="3463811"/>
                </a:lnTo>
                <a:lnTo>
                  <a:pt x="0" y="3463811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BC60315A-BE66-93D3-5AEE-505702EEBD3E}"/>
              </a:ext>
            </a:extLst>
          </p:cNvPr>
          <p:cNvSpPr/>
          <p:nvPr/>
        </p:nvSpPr>
        <p:spPr>
          <a:xfrm>
            <a:off x="5157524" y="5897194"/>
            <a:ext cx="2453044" cy="362310"/>
          </a:xfrm>
          <a:custGeom>
            <a:avLst/>
            <a:gdLst/>
            <a:ahLst/>
            <a:cxnLst/>
            <a:rect l="l" t="t" r="r" b="b"/>
            <a:pathLst>
              <a:path w="18831431" h="3389657">
                <a:moveTo>
                  <a:pt x="0" y="0"/>
                </a:moveTo>
                <a:lnTo>
                  <a:pt x="18831430" y="0"/>
                </a:lnTo>
                <a:lnTo>
                  <a:pt x="18831430" y="3389658"/>
                </a:lnTo>
                <a:lnTo>
                  <a:pt x="0" y="338965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C105D71E-793A-B839-AC5C-2017CC72FFB6}"/>
              </a:ext>
            </a:extLst>
          </p:cNvPr>
          <p:cNvSpPr/>
          <p:nvPr/>
        </p:nvSpPr>
        <p:spPr>
          <a:xfrm>
            <a:off x="8069523" y="5164435"/>
            <a:ext cx="1482992" cy="1082650"/>
          </a:xfrm>
          <a:custGeom>
            <a:avLst/>
            <a:gdLst/>
            <a:ahLst/>
            <a:cxnLst/>
            <a:rect l="l" t="t" r="r" b="b"/>
            <a:pathLst>
              <a:path w="3589968" h="3500219">
                <a:moveTo>
                  <a:pt x="0" y="0"/>
                </a:moveTo>
                <a:lnTo>
                  <a:pt x="3589968" y="0"/>
                </a:lnTo>
                <a:lnTo>
                  <a:pt x="3589968" y="3500219"/>
                </a:lnTo>
                <a:lnTo>
                  <a:pt x="0" y="3500219"/>
                </a:lnTo>
                <a:lnTo>
                  <a:pt x="0" y="0"/>
                </a:lnTo>
                <a:close/>
              </a:path>
            </a:pathLst>
          </a:custGeom>
          <a:blipFill>
            <a:blip r:embed="rId53"/>
            <a:stretch>
              <a:fillRect/>
            </a:stretch>
          </a:blipFill>
        </p:spPr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649301F7-8B15-3321-9D62-24358A3C2786}"/>
              </a:ext>
            </a:extLst>
          </p:cNvPr>
          <p:cNvSpPr/>
          <p:nvPr/>
        </p:nvSpPr>
        <p:spPr>
          <a:xfrm>
            <a:off x="9975378" y="5627091"/>
            <a:ext cx="538680" cy="849116"/>
          </a:xfrm>
          <a:custGeom>
            <a:avLst/>
            <a:gdLst/>
            <a:ahLst/>
            <a:cxnLst/>
            <a:rect l="l" t="t" r="r" b="b"/>
            <a:pathLst>
              <a:path w="3530428" h="5799470">
                <a:moveTo>
                  <a:pt x="0" y="0"/>
                </a:moveTo>
                <a:lnTo>
                  <a:pt x="3530428" y="0"/>
                </a:lnTo>
                <a:lnTo>
                  <a:pt x="3530428" y="5799471"/>
                </a:lnTo>
                <a:lnTo>
                  <a:pt x="0" y="5799471"/>
                </a:lnTo>
                <a:lnTo>
                  <a:pt x="0" y="0"/>
                </a:lnTo>
                <a:close/>
              </a:path>
            </a:pathLst>
          </a:custGeom>
          <a:blipFill>
            <a:blip r:embed="rId54"/>
            <a:stretch>
              <a:fillRect/>
            </a:stretch>
          </a:blipFill>
        </p:spPr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121FA2F3-989C-63DD-3BFD-D644E62D8942}"/>
              </a:ext>
            </a:extLst>
          </p:cNvPr>
          <p:cNvSpPr/>
          <p:nvPr/>
        </p:nvSpPr>
        <p:spPr>
          <a:xfrm>
            <a:off x="20585" y="4988894"/>
            <a:ext cx="1601429" cy="495615"/>
          </a:xfrm>
          <a:custGeom>
            <a:avLst/>
            <a:gdLst/>
            <a:ahLst/>
            <a:cxnLst/>
            <a:rect l="l" t="t" r="r" b="b"/>
            <a:pathLst>
              <a:path w="24439651" h="4562068">
                <a:moveTo>
                  <a:pt x="0" y="0"/>
                </a:moveTo>
                <a:lnTo>
                  <a:pt x="24439651" y="0"/>
                </a:lnTo>
                <a:lnTo>
                  <a:pt x="24439651" y="4562069"/>
                </a:lnTo>
                <a:lnTo>
                  <a:pt x="0" y="4562069"/>
                </a:lnTo>
                <a:lnTo>
                  <a:pt x="0" y="0"/>
                </a:lnTo>
                <a:close/>
              </a:path>
            </a:pathLst>
          </a:custGeom>
          <a:blipFill>
            <a:blip r:embed="rId5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1787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FC3FE685-2AD2-0F0D-26AC-FECB97880481}"/>
              </a:ext>
            </a:extLst>
          </p:cNvPr>
          <p:cNvGrpSpPr/>
          <p:nvPr/>
        </p:nvGrpSpPr>
        <p:grpSpPr>
          <a:xfrm>
            <a:off x="92581" y="132913"/>
            <a:ext cx="986412" cy="763199"/>
            <a:chOff x="0" y="0"/>
            <a:chExt cx="4816593" cy="231772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8B811654-8C09-62F5-CC52-B653D9E93574}"/>
                </a:ext>
              </a:extLst>
            </p:cNvPr>
            <p:cNvSpPr/>
            <p:nvPr/>
          </p:nvSpPr>
          <p:spPr>
            <a:xfrm>
              <a:off x="0" y="0"/>
              <a:ext cx="4816592" cy="2317720"/>
            </a:xfrm>
            <a:custGeom>
              <a:avLst/>
              <a:gdLst/>
              <a:ahLst/>
              <a:cxnLst/>
              <a:rect l="l" t="t" r="r" b="b"/>
              <a:pathLst>
                <a:path w="4816592" h="2317720">
                  <a:moveTo>
                    <a:pt x="0" y="0"/>
                  </a:moveTo>
                  <a:lnTo>
                    <a:pt x="4816592" y="0"/>
                  </a:lnTo>
                  <a:lnTo>
                    <a:pt x="4816592" y="2317720"/>
                  </a:lnTo>
                  <a:lnTo>
                    <a:pt x="0" y="2317720"/>
                  </a:lnTo>
                  <a:close/>
                </a:path>
              </a:pathLst>
            </a:custGeom>
            <a:gradFill rotWithShape="1">
              <a:gsLst>
                <a:gs pos="0">
                  <a:srgbClr val="026EFF">
                    <a:alpha val="37000"/>
                  </a:srgbClr>
                </a:gs>
                <a:gs pos="100000">
                  <a:srgbClr val="FFFFFF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123E2675-AC31-E0DC-EA2D-66E7ADC5A3AB}"/>
                </a:ext>
              </a:extLst>
            </p:cNvPr>
            <p:cNvSpPr txBox="1"/>
            <p:nvPr/>
          </p:nvSpPr>
          <p:spPr>
            <a:xfrm>
              <a:off x="0" y="-38100"/>
              <a:ext cx="4816593" cy="235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F43E3B6C-0118-CC62-7FDA-0D4B2AC16301}"/>
              </a:ext>
            </a:extLst>
          </p:cNvPr>
          <p:cNvSpPr/>
          <p:nvPr/>
        </p:nvSpPr>
        <p:spPr>
          <a:xfrm>
            <a:off x="1307541" y="92287"/>
            <a:ext cx="1598218" cy="7757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64" t="-20121" r="-10464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C0E06BF4-A4F6-BC28-5053-21FE718E4F16}"/>
              </a:ext>
            </a:extLst>
          </p:cNvPr>
          <p:cNvSpPr/>
          <p:nvPr/>
        </p:nvSpPr>
        <p:spPr>
          <a:xfrm>
            <a:off x="3077717" y="203189"/>
            <a:ext cx="624096" cy="610100"/>
          </a:xfrm>
          <a:custGeom>
            <a:avLst/>
            <a:gdLst/>
            <a:ahLst/>
            <a:cxnLst/>
            <a:rect l="l" t="t" r="r" b="b"/>
            <a:pathLst>
              <a:path w="2369329" h="2648641">
                <a:moveTo>
                  <a:pt x="0" y="0"/>
                </a:moveTo>
                <a:lnTo>
                  <a:pt x="2369330" y="0"/>
                </a:lnTo>
                <a:lnTo>
                  <a:pt x="2369330" y="2648641"/>
                </a:lnTo>
                <a:lnTo>
                  <a:pt x="0" y="264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A412C97-A317-A4D6-1282-D854A6A7C452}"/>
              </a:ext>
            </a:extLst>
          </p:cNvPr>
          <p:cNvSpPr/>
          <p:nvPr/>
        </p:nvSpPr>
        <p:spPr>
          <a:xfrm>
            <a:off x="3781806" y="120367"/>
            <a:ext cx="869715" cy="969791"/>
          </a:xfrm>
          <a:custGeom>
            <a:avLst/>
            <a:gdLst/>
            <a:ahLst/>
            <a:cxnLst/>
            <a:rect l="l" t="t" r="r" b="b"/>
            <a:pathLst>
              <a:path w="4012970" h="5516110">
                <a:moveTo>
                  <a:pt x="0" y="0"/>
                </a:moveTo>
                <a:lnTo>
                  <a:pt x="4012970" y="0"/>
                </a:lnTo>
                <a:lnTo>
                  <a:pt x="4012970" y="5516110"/>
                </a:lnTo>
                <a:lnTo>
                  <a:pt x="0" y="5516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FD50819D-EF76-39B4-4706-8EFAB5F8D54F}"/>
              </a:ext>
            </a:extLst>
          </p:cNvPr>
          <p:cNvSpPr/>
          <p:nvPr/>
        </p:nvSpPr>
        <p:spPr>
          <a:xfrm>
            <a:off x="4830821" y="228184"/>
            <a:ext cx="869716" cy="292601"/>
          </a:xfrm>
          <a:custGeom>
            <a:avLst/>
            <a:gdLst/>
            <a:ahLst/>
            <a:cxnLst/>
            <a:rect l="l" t="t" r="r" b="b"/>
            <a:pathLst>
              <a:path w="3153999" h="989567">
                <a:moveTo>
                  <a:pt x="0" y="0"/>
                </a:moveTo>
                <a:lnTo>
                  <a:pt x="3153999" y="0"/>
                </a:lnTo>
                <a:lnTo>
                  <a:pt x="3153999" y="989567"/>
                </a:lnTo>
                <a:lnTo>
                  <a:pt x="0" y="98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4000"/>
            </a:blip>
            <a:stretch>
              <a:fillRect/>
            </a:stretch>
          </a:blipFill>
        </p:spPr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0325DE-9987-0A33-30AE-DF64E182E2D9}"/>
              </a:ext>
            </a:extLst>
          </p:cNvPr>
          <p:cNvSpPr/>
          <p:nvPr/>
        </p:nvSpPr>
        <p:spPr>
          <a:xfrm>
            <a:off x="6096001" y="120367"/>
            <a:ext cx="478535" cy="969791"/>
          </a:xfrm>
          <a:custGeom>
            <a:avLst/>
            <a:gdLst/>
            <a:ahLst/>
            <a:cxnLst/>
            <a:rect l="l" t="t" r="r" b="b"/>
            <a:pathLst>
              <a:path w="2957703" h="7417437">
                <a:moveTo>
                  <a:pt x="0" y="0"/>
                </a:moveTo>
                <a:lnTo>
                  <a:pt x="2957703" y="0"/>
                </a:lnTo>
                <a:lnTo>
                  <a:pt x="2957703" y="7417437"/>
                </a:lnTo>
                <a:lnTo>
                  <a:pt x="0" y="7417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21B04403-E533-4A4D-83B2-3C6D324B7880}"/>
              </a:ext>
            </a:extLst>
          </p:cNvPr>
          <p:cNvSpPr/>
          <p:nvPr/>
        </p:nvSpPr>
        <p:spPr>
          <a:xfrm>
            <a:off x="6725534" y="228184"/>
            <a:ext cx="333634" cy="667928"/>
          </a:xfrm>
          <a:custGeom>
            <a:avLst/>
            <a:gdLst/>
            <a:ahLst/>
            <a:cxnLst/>
            <a:rect l="l" t="t" r="r" b="b"/>
            <a:pathLst>
              <a:path w="672823" h="1262979">
                <a:moveTo>
                  <a:pt x="0" y="0"/>
                </a:moveTo>
                <a:lnTo>
                  <a:pt x="672824" y="0"/>
                </a:lnTo>
                <a:lnTo>
                  <a:pt x="672824" y="1262979"/>
                </a:lnTo>
                <a:lnTo>
                  <a:pt x="0" y="12629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6B1D515A-8AEF-52FD-5CE4-7B841F38E013}"/>
              </a:ext>
            </a:extLst>
          </p:cNvPr>
          <p:cNvSpPr/>
          <p:nvPr/>
        </p:nvSpPr>
        <p:spPr>
          <a:xfrm>
            <a:off x="7206847" y="291340"/>
            <a:ext cx="204487" cy="598607"/>
          </a:xfrm>
          <a:custGeom>
            <a:avLst/>
            <a:gdLst/>
            <a:ahLst/>
            <a:cxnLst/>
            <a:rect l="l" t="t" r="r" b="b"/>
            <a:pathLst>
              <a:path w="482632" h="868954">
                <a:moveTo>
                  <a:pt x="0" y="0"/>
                </a:moveTo>
                <a:lnTo>
                  <a:pt x="482632" y="0"/>
                </a:lnTo>
                <a:lnTo>
                  <a:pt x="482632" y="868954"/>
                </a:lnTo>
                <a:lnTo>
                  <a:pt x="0" y="868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ED334569-8C09-93F7-1CD5-80725F2A5A42}"/>
              </a:ext>
            </a:extLst>
          </p:cNvPr>
          <p:cNvSpPr/>
          <p:nvPr/>
        </p:nvSpPr>
        <p:spPr>
          <a:xfrm>
            <a:off x="7494912" y="77252"/>
            <a:ext cx="565374" cy="969791"/>
          </a:xfrm>
          <a:custGeom>
            <a:avLst/>
            <a:gdLst/>
            <a:ahLst/>
            <a:cxnLst/>
            <a:rect l="l" t="t" r="r" b="b"/>
            <a:pathLst>
              <a:path w="2763528" h="3265616">
                <a:moveTo>
                  <a:pt x="0" y="0"/>
                </a:moveTo>
                <a:lnTo>
                  <a:pt x="2763528" y="0"/>
                </a:lnTo>
                <a:lnTo>
                  <a:pt x="2763528" y="3265616"/>
                </a:lnTo>
                <a:lnTo>
                  <a:pt x="0" y="3265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E53BD729-91FB-90F5-6D37-E62FB4ED7B51}"/>
              </a:ext>
            </a:extLst>
          </p:cNvPr>
          <p:cNvSpPr/>
          <p:nvPr/>
        </p:nvSpPr>
        <p:spPr>
          <a:xfrm>
            <a:off x="92581" y="1090158"/>
            <a:ext cx="2104915" cy="858091"/>
          </a:xfrm>
          <a:custGeom>
            <a:avLst/>
            <a:gdLst/>
            <a:ahLst/>
            <a:cxnLst/>
            <a:rect l="l" t="t" r="r" b="b"/>
            <a:pathLst>
              <a:path w="8131590" h="4154503">
                <a:moveTo>
                  <a:pt x="0" y="0"/>
                </a:moveTo>
                <a:lnTo>
                  <a:pt x="8131590" y="0"/>
                </a:lnTo>
                <a:lnTo>
                  <a:pt x="8131590" y="4154503"/>
                </a:lnTo>
                <a:lnTo>
                  <a:pt x="0" y="41545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B2AA54C-37A8-5959-068A-BFBE7C231F57}"/>
              </a:ext>
            </a:extLst>
          </p:cNvPr>
          <p:cNvSpPr/>
          <p:nvPr/>
        </p:nvSpPr>
        <p:spPr>
          <a:xfrm>
            <a:off x="2377904" y="1071275"/>
            <a:ext cx="3266091" cy="455773"/>
          </a:xfrm>
          <a:custGeom>
            <a:avLst/>
            <a:gdLst/>
            <a:ahLst/>
            <a:cxnLst/>
            <a:rect l="l" t="t" r="r" b="b"/>
            <a:pathLst>
              <a:path w="18995877" h="3246568">
                <a:moveTo>
                  <a:pt x="0" y="0"/>
                </a:moveTo>
                <a:lnTo>
                  <a:pt x="18995876" y="0"/>
                </a:lnTo>
                <a:lnTo>
                  <a:pt x="18995876" y="3246568"/>
                </a:lnTo>
                <a:lnTo>
                  <a:pt x="0" y="32465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7918034E-EB68-6B90-79FC-9D942793DF72}"/>
              </a:ext>
            </a:extLst>
          </p:cNvPr>
          <p:cNvSpPr/>
          <p:nvPr/>
        </p:nvSpPr>
        <p:spPr>
          <a:xfrm>
            <a:off x="6271264" y="1527048"/>
            <a:ext cx="2075652" cy="455774"/>
          </a:xfrm>
          <a:custGeom>
            <a:avLst/>
            <a:gdLst/>
            <a:ahLst/>
            <a:cxnLst/>
            <a:rect l="l" t="t" r="r" b="b"/>
            <a:pathLst>
              <a:path w="8416703" h="2448495">
                <a:moveTo>
                  <a:pt x="0" y="0"/>
                </a:moveTo>
                <a:lnTo>
                  <a:pt x="8416703" y="0"/>
                </a:lnTo>
                <a:lnTo>
                  <a:pt x="8416703" y="2448495"/>
                </a:lnTo>
                <a:lnTo>
                  <a:pt x="0" y="244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AEF973C9-237B-5A08-8C01-6EBDFC44EF3A}"/>
              </a:ext>
            </a:extLst>
          </p:cNvPr>
          <p:cNvSpPr/>
          <p:nvPr/>
        </p:nvSpPr>
        <p:spPr>
          <a:xfrm>
            <a:off x="5643995" y="1272993"/>
            <a:ext cx="369554" cy="1024081"/>
          </a:xfrm>
          <a:custGeom>
            <a:avLst/>
            <a:gdLst/>
            <a:ahLst/>
            <a:cxnLst/>
            <a:rect l="l" t="t" r="r" b="b"/>
            <a:pathLst>
              <a:path w="1437502" h="3593754">
                <a:moveTo>
                  <a:pt x="0" y="0"/>
                </a:moveTo>
                <a:lnTo>
                  <a:pt x="1437502" y="0"/>
                </a:lnTo>
                <a:lnTo>
                  <a:pt x="1437502" y="3593754"/>
                </a:lnTo>
                <a:lnTo>
                  <a:pt x="0" y="35937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F34E2F0F-7D54-7437-D3A1-4A204EB9014F}"/>
              </a:ext>
            </a:extLst>
          </p:cNvPr>
          <p:cNvSpPr/>
          <p:nvPr/>
        </p:nvSpPr>
        <p:spPr>
          <a:xfrm>
            <a:off x="102906" y="5879542"/>
            <a:ext cx="817122" cy="858091"/>
          </a:xfrm>
          <a:custGeom>
            <a:avLst/>
            <a:gdLst/>
            <a:ahLst/>
            <a:cxnLst/>
            <a:rect l="l" t="t" r="r" b="b"/>
            <a:pathLst>
              <a:path w="2735853" h="2561753">
                <a:moveTo>
                  <a:pt x="0" y="0"/>
                </a:moveTo>
                <a:lnTo>
                  <a:pt x="2735853" y="0"/>
                </a:lnTo>
                <a:lnTo>
                  <a:pt x="2735853" y="2561753"/>
                </a:lnTo>
                <a:lnTo>
                  <a:pt x="0" y="25617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5852B490-FC63-8134-9D64-683CE80A433F}"/>
              </a:ext>
            </a:extLst>
          </p:cNvPr>
          <p:cNvSpPr/>
          <p:nvPr/>
        </p:nvSpPr>
        <p:spPr>
          <a:xfrm>
            <a:off x="909170" y="5879542"/>
            <a:ext cx="1288326" cy="858091"/>
          </a:xfrm>
          <a:custGeom>
            <a:avLst/>
            <a:gdLst/>
            <a:ahLst/>
            <a:cxnLst/>
            <a:rect l="l" t="t" r="r" b="b"/>
            <a:pathLst>
              <a:path w="2470565" h="1864154">
                <a:moveTo>
                  <a:pt x="0" y="0"/>
                </a:moveTo>
                <a:lnTo>
                  <a:pt x="2470566" y="0"/>
                </a:lnTo>
                <a:lnTo>
                  <a:pt x="2470566" y="1864154"/>
                </a:lnTo>
                <a:lnTo>
                  <a:pt x="0" y="186415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A2DC6EB2-5E0B-8D6B-B81F-D9D5C3333C16}"/>
              </a:ext>
            </a:extLst>
          </p:cNvPr>
          <p:cNvSpPr/>
          <p:nvPr/>
        </p:nvSpPr>
        <p:spPr>
          <a:xfrm>
            <a:off x="2377904" y="6009871"/>
            <a:ext cx="301288" cy="715216"/>
          </a:xfrm>
          <a:custGeom>
            <a:avLst/>
            <a:gdLst/>
            <a:ahLst/>
            <a:cxnLst/>
            <a:rect l="l" t="t" r="r" b="b"/>
            <a:pathLst>
              <a:path w="862837" h="1535794">
                <a:moveTo>
                  <a:pt x="0" y="0"/>
                </a:moveTo>
                <a:lnTo>
                  <a:pt x="862837" y="0"/>
                </a:lnTo>
                <a:lnTo>
                  <a:pt x="862837" y="1535794"/>
                </a:lnTo>
                <a:lnTo>
                  <a:pt x="0" y="153579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FCB4D3AA-6900-CC15-46BD-9EB19EA5F227}"/>
              </a:ext>
            </a:extLst>
          </p:cNvPr>
          <p:cNvSpPr/>
          <p:nvPr/>
        </p:nvSpPr>
        <p:spPr>
          <a:xfrm flipH="1">
            <a:off x="2884691" y="5938433"/>
            <a:ext cx="817122" cy="858091"/>
          </a:xfrm>
          <a:custGeom>
            <a:avLst/>
            <a:gdLst/>
            <a:ahLst/>
            <a:cxnLst/>
            <a:rect l="l" t="t" r="r" b="b"/>
            <a:pathLst>
              <a:path w="1408018" h="2110108">
                <a:moveTo>
                  <a:pt x="1408018" y="0"/>
                </a:moveTo>
                <a:lnTo>
                  <a:pt x="0" y="0"/>
                </a:lnTo>
                <a:lnTo>
                  <a:pt x="0" y="2110108"/>
                </a:lnTo>
                <a:lnTo>
                  <a:pt x="1408018" y="2110108"/>
                </a:lnTo>
                <a:lnTo>
                  <a:pt x="140801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172BAAA9-3092-B286-FD3D-7F3E8648CB07}"/>
              </a:ext>
            </a:extLst>
          </p:cNvPr>
          <p:cNvSpPr/>
          <p:nvPr/>
        </p:nvSpPr>
        <p:spPr>
          <a:xfrm>
            <a:off x="4006239" y="5847158"/>
            <a:ext cx="842213" cy="858091"/>
          </a:xfrm>
          <a:custGeom>
            <a:avLst/>
            <a:gdLst/>
            <a:ahLst/>
            <a:cxnLst/>
            <a:rect l="l" t="t" r="r" b="b"/>
            <a:pathLst>
              <a:path w="3650168" h="3650168">
                <a:moveTo>
                  <a:pt x="0" y="0"/>
                </a:moveTo>
                <a:lnTo>
                  <a:pt x="3650168" y="0"/>
                </a:lnTo>
                <a:lnTo>
                  <a:pt x="3650168" y="3650168"/>
                </a:lnTo>
                <a:lnTo>
                  <a:pt x="0" y="365016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28DA086-6BBD-4904-4808-AEECB8E53E03}"/>
              </a:ext>
            </a:extLst>
          </p:cNvPr>
          <p:cNvSpPr/>
          <p:nvPr/>
        </p:nvSpPr>
        <p:spPr>
          <a:xfrm flipV="1">
            <a:off x="5076202" y="5879543"/>
            <a:ext cx="2085243" cy="858090"/>
          </a:xfrm>
          <a:custGeom>
            <a:avLst/>
            <a:gdLst/>
            <a:ahLst/>
            <a:cxnLst/>
            <a:rect l="l" t="t" r="r" b="b"/>
            <a:pathLst>
              <a:path w="6106602" h="3345301">
                <a:moveTo>
                  <a:pt x="0" y="3345301"/>
                </a:moveTo>
                <a:lnTo>
                  <a:pt x="6106602" y="3345301"/>
                </a:lnTo>
                <a:lnTo>
                  <a:pt x="6106602" y="0"/>
                </a:lnTo>
                <a:lnTo>
                  <a:pt x="0" y="0"/>
                </a:lnTo>
                <a:lnTo>
                  <a:pt x="0" y="3345301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AA72B5B0-9B68-542A-BDCC-26DB29C0A3C0}"/>
              </a:ext>
            </a:extLst>
          </p:cNvPr>
          <p:cNvSpPr/>
          <p:nvPr/>
        </p:nvSpPr>
        <p:spPr>
          <a:xfrm>
            <a:off x="7216840" y="6319708"/>
            <a:ext cx="2090469" cy="292601"/>
          </a:xfrm>
          <a:custGeom>
            <a:avLst/>
            <a:gdLst/>
            <a:ahLst/>
            <a:cxnLst/>
            <a:rect l="l" t="t" r="r" b="b"/>
            <a:pathLst>
              <a:path w="3373691" h="601130">
                <a:moveTo>
                  <a:pt x="0" y="0"/>
                </a:moveTo>
                <a:lnTo>
                  <a:pt x="3373690" y="0"/>
                </a:lnTo>
                <a:lnTo>
                  <a:pt x="3373690" y="601130"/>
                </a:lnTo>
                <a:lnTo>
                  <a:pt x="0" y="60113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AD1E25D6-F737-B497-F005-A11238BAC49E}"/>
              </a:ext>
            </a:extLst>
          </p:cNvPr>
          <p:cNvSpPr/>
          <p:nvPr/>
        </p:nvSpPr>
        <p:spPr>
          <a:xfrm>
            <a:off x="9608907" y="6206175"/>
            <a:ext cx="1675064" cy="406134"/>
          </a:xfrm>
          <a:custGeom>
            <a:avLst/>
            <a:gdLst/>
            <a:ahLst/>
            <a:cxnLst/>
            <a:rect l="l" t="t" r="r" b="b"/>
            <a:pathLst>
              <a:path w="2880363" h="1005509">
                <a:moveTo>
                  <a:pt x="0" y="0"/>
                </a:moveTo>
                <a:lnTo>
                  <a:pt x="2880363" y="0"/>
                </a:lnTo>
                <a:lnTo>
                  <a:pt x="2880363" y="1005508"/>
                </a:lnTo>
                <a:lnTo>
                  <a:pt x="0" y="100550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1F700EEE-973B-2FB1-B0C9-1A1F2668C147}"/>
              </a:ext>
            </a:extLst>
          </p:cNvPr>
          <p:cNvSpPr/>
          <p:nvPr/>
        </p:nvSpPr>
        <p:spPr>
          <a:xfrm>
            <a:off x="10894319" y="5913574"/>
            <a:ext cx="1205100" cy="292601"/>
          </a:xfrm>
          <a:custGeom>
            <a:avLst/>
            <a:gdLst/>
            <a:ahLst/>
            <a:cxnLst/>
            <a:rect l="l" t="t" r="r" b="b"/>
            <a:pathLst>
              <a:path w="3667488" h="700157">
                <a:moveTo>
                  <a:pt x="0" y="0"/>
                </a:moveTo>
                <a:lnTo>
                  <a:pt x="3667488" y="0"/>
                </a:lnTo>
                <a:lnTo>
                  <a:pt x="3667488" y="700157"/>
                </a:lnTo>
                <a:lnTo>
                  <a:pt x="0" y="70015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1834160C-E78A-8FE9-F893-529F16B9A167}"/>
              </a:ext>
            </a:extLst>
          </p:cNvPr>
          <p:cNvSpPr/>
          <p:nvPr/>
        </p:nvSpPr>
        <p:spPr>
          <a:xfrm>
            <a:off x="203669" y="5207924"/>
            <a:ext cx="1411002" cy="455773"/>
          </a:xfrm>
          <a:custGeom>
            <a:avLst/>
            <a:gdLst/>
            <a:ahLst/>
            <a:cxnLst/>
            <a:rect l="l" t="t" r="r" b="b"/>
            <a:pathLst>
              <a:path w="7315200" h="2793076">
                <a:moveTo>
                  <a:pt x="0" y="0"/>
                </a:moveTo>
                <a:lnTo>
                  <a:pt x="7315200" y="0"/>
                </a:lnTo>
                <a:lnTo>
                  <a:pt x="7315200" y="2793076"/>
                </a:lnTo>
                <a:lnTo>
                  <a:pt x="0" y="279307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ECD355ED-D6AB-F5AA-1447-1C0EDE87E769}"/>
              </a:ext>
            </a:extLst>
          </p:cNvPr>
          <p:cNvSpPr/>
          <p:nvPr/>
        </p:nvSpPr>
        <p:spPr>
          <a:xfrm>
            <a:off x="1709398" y="5089592"/>
            <a:ext cx="1288326" cy="603777"/>
          </a:xfrm>
          <a:custGeom>
            <a:avLst/>
            <a:gdLst/>
            <a:ahLst/>
            <a:cxnLst/>
            <a:rect l="l" t="t" r="r" b="b"/>
            <a:pathLst>
              <a:path w="3362472" h="1595646">
                <a:moveTo>
                  <a:pt x="0" y="0"/>
                </a:moveTo>
                <a:lnTo>
                  <a:pt x="3362472" y="0"/>
                </a:lnTo>
                <a:lnTo>
                  <a:pt x="3362472" y="1595646"/>
                </a:lnTo>
                <a:lnTo>
                  <a:pt x="0" y="159564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618B0BBE-6F36-EFB7-F18F-AF1A646C1931}"/>
              </a:ext>
            </a:extLst>
          </p:cNvPr>
          <p:cNvSpPr/>
          <p:nvPr/>
        </p:nvSpPr>
        <p:spPr>
          <a:xfrm flipH="1">
            <a:off x="3232604" y="5002938"/>
            <a:ext cx="1598217" cy="660759"/>
          </a:xfrm>
          <a:custGeom>
            <a:avLst/>
            <a:gdLst/>
            <a:ahLst/>
            <a:cxnLst/>
            <a:rect l="l" t="t" r="r" b="b"/>
            <a:pathLst>
              <a:path w="5392801" h="1941408">
                <a:moveTo>
                  <a:pt x="5392801" y="0"/>
                </a:moveTo>
                <a:lnTo>
                  <a:pt x="0" y="0"/>
                </a:lnTo>
                <a:lnTo>
                  <a:pt x="0" y="1941408"/>
                </a:lnTo>
                <a:lnTo>
                  <a:pt x="5392801" y="1941408"/>
                </a:lnTo>
                <a:lnTo>
                  <a:pt x="5392801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1866805B-28D1-C175-DE42-517443CA699F}"/>
              </a:ext>
            </a:extLst>
          </p:cNvPr>
          <p:cNvSpPr/>
          <p:nvPr/>
        </p:nvSpPr>
        <p:spPr>
          <a:xfrm>
            <a:off x="5130270" y="5033364"/>
            <a:ext cx="513725" cy="660005"/>
          </a:xfrm>
          <a:custGeom>
            <a:avLst/>
            <a:gdLst/>
            <a:ahLst/>
            <a:cxnLst/>
            <a:rect l="l" t="t" r="r" b="b"/>
            <a:pathLst>
              <a:path w="2370415" h="4740830">
                <a:moveTo>
                  <a:pt x="0" y="0"/>
                </a:moveTo>
                <a:lnTo>
                  <a:pt x="2370415" y="0"/>
                </a:lnTo>
                <a:lnTo>
                  <a:pt x="2370415" y="4740830"/>
                </a:lnTo>
                <a:lnTo>
                  <a:pt x="0" y="4740830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804F5DB5-8AC8-3049-D5DA-E5C9A9FFD40C}"/>
              </a:ext>
            </a:extLst>
          </p:cNvPr>
          <p:cNvSpPr/>
          <p:nvPr/>
        </p:nvSpPr>
        <p:spPr>
          <a:xfrm flipH="1">
            <a:off x="5933063" y="4397935"/>
            <a:ext cx="1388785" cy="1223881"/>
          </a:xfrm>
          <a:custGeom>
            <a:avLst/>
            <a:gdLst/>
            <a:ahLst/>
            <a:cxnLst/>
            <a:rect l="l" t="t" r="r" b="b"/>
            <a:pathLst>
              <a:path w="7370278" h="6646650">
                <a:moveTo>
                  <a:pt x="7370277" y="0"/>
                </a:moveTo>
                <a:lnTo>
                  <a:pt x="0" y="0"/>
                </a:lnTo>
                <a:lnTo>
                  <a:pt x="0" y="6646650"/>
                </a:lnTo>
                <a:lnTo>
                  <a:pt x="7370277" y="6646650"/>
                </a:lnTo>
                <a:lnTo>
                  <a:pt x="7370277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B8EB273D-22FC-EFEC-0F81-A27334FEBBE2}"/>
              </a:ext>
            </a:extLst>
          </p:cNvPr>
          <p:cNvSpPr/>
          <p:nvPr/>
        </p:nvSpPr>
        <p:spPr>
          <a:xfrm>
            <a:off x="7326937" y="5237768"/>
            <a:ext cx="514652" cy="866371"/>
          </a:xfrm>
          <a:custGeom>
            <a:avLst/>
            <a:gdLst/>
            <a:ahLst/>
            <a:cxnLst/>
            <a:rect l="l" t="t" r="r" b="b"/>
            <a:pathLst>
              <a:path w="4722668" h="5143500">
                <a:moveTo>
                  <a:pt x="0" y="0"/>
                </a:moveTo>
                <a:lnTo>
                  <a:pt x="4722668" y="0"/>
                </a:lnTo>
                <a:lnTo>
                  <a:pt x="472266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4D897A8B-EBD9-47E1-B661-F5E438B49D1F}"/>
              </a:ext>
            </a:extLst>
          </p:cNvPr>
          <p:cNvSpPr/>
          <p:nvPr/>
        </p:nvSpPr>
        <p:spPr>
          <a:xfrm>
            <a:off x="7968288" y="5953309"/>
            <a:ext cx="719522" cy="150830"/>
          </a:xfrm>
          <a:custGeom>
            <a:avLst/>
            <a:gdLst/>
            <a:ahLst/>
            <a:cxnLst/>
            <a:rect l="l" t="t" r="r" b="b"/>
            <a:pathLst>
              <a:path w="3289995" h="849417">
                <a:moveTo>
                  <a:pt x="0" y="0"/>
                </a:moveTo>
                <a:lnTo>
                  <a:pt x="3289995" y="0"/>
                </a:lnTo>
                <a:lnTo>
                  <a:pt x="3289995" y="849417"/>
                </a:lnTo>
                <a:lnTo>
                  <a:pt x="0" y="849417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4FCF1BD6-A410-AE3A-6E8A-15228EC1215C}"/>
              </a:ext>
            </a:extLst>
          </p:cNvPr>
          <p:cNvSpPr/>
          <p:nvPr/>
        </p:nvSpPr>
        <p:spPr>
          <a:xfrm>
            <a:off x="8007081" y="5513500"/>
            <a:ext cx="965145" cy="300394"/>
          </a:xfrm>
          <a:custGeom>
            <a:avLst/>
            <a:gdLst/>
            <a:ahLst/>
            <a:cxnLst/>
            <a:rect l="l" t="t" r="r" b="b"/>
            <a:pathLst>
              <a:path w="14367857" h="4754455">
                <a:moveTo>
                  <a:pt x="0" y="0"/>
                </a:moveTo>
                <a:lnTo>
                  <a:pt x="14367857" y="0"/>
                </a:lnTo>
                <a:lnTo>
                  <a:pt x="14367857" y="4754455"/>
                </a:lnTo>
                <a:lnTo>
                  <a:pt x="0" y="4754455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BE724BDC-14FE-402D-DF4B-E89C115969CD}"/>
              </a:ext>
            </a:extLst>
          </p:cNvPr>
          <p:cNvSpPr/>
          <p:nvPr/>
        </p:nvSpPr>
        <p:spPr>
          <a:xfrm>
            <a:off x="9143309" y="5449561"/>
            <a:ext cx="670787" cy="714477"/>
          </a:xfrm>
          <a:custGeom>
            <a:avLst/>
            <a:gdLst/>
            <a:ahLst/>
            <a:cxnLst/>
            <a:rect l="l" t="t" r="r" b="b"/>
            <a:pathLst>
              <a:path w="4897338" h="4897338">
                <a:moveTo>
                  <a:pt x="0" y="0"/>
                </a:moveTo>
                <a:lnTo>
                  <a:pt x="4897338" y="0"/>
                </a:lnTo>
                <a:lnTo>
                  <a:pt x="4897338" y="4897338"/>
                </a:lnTo>
                <a:lnTo>
                  <a:pt x="0" y="4897338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2B191641-AF1E-B0FD-835E-F3A0C0E2EA27}"/>
              </a:ext>
            </a:extLst>
          </p:cNvPr>
          <p:cNvSpPr/>
          <p:nvPr/>
        </p:nvSpPr>
        <p:spPr>
          <a:xfrm flipH="1">
            <a:off x="10115387" y="4800883"/>
            <a:ext cx="662103" cy="1208988"/>
          </a:xfrm>
          <a:custGeom>
            <a:avLst/>
            <a:gdLst/>
            <a:ahLst/>
            <a:cxnLst/>
            <a:rect l="l" t="t" r="r" b="b"/>
            <a:pathLst>
              <a:path w="2132215" h="4114800">
                <a:moveTo>
                  <a:pt x="0" y="0"/>
                </a:moveTo>
                <a:lnTo>
                  <a:pt x="2132214" y="0"/>
                </a:lnTo>
                <a:lnTo>
                  <a:pt x="2132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6A7E85D3-12E6-A498-24A7-CAE4815FC8A8}"/>
              </a:ext>
            </a:extLst>
          </p:cNvPr>
          <p:cNvSpPr/>
          <p:nvPr/>
        </p:nvSpPr>
        <p:spPr>
          <a:xfrm>
            <a:off x="11283971" y="4721119"/>
            <a:ext cx="463280" cy="1033297"/>
          </a:xfrm>
          <a:custGeom>
            <a:avLst/>
            <a:gdLst/>
            <a:ahLst/>
            <a:cxnLst/>
            <a:rect l="l" t="t" r="r" b="b"/>
            <a:pathLst>
              <a:path w="2904883" h="7164510">
                <a:moveTo>
                  <a:pt x="0" y="0"/>
                </a:moveTo>
                <a:lnTo>
                  <a:pt x="2904883" y="0"/>
                </a:lnTo>
                <a:lnTo>
                  <a:pt x="2904883" y="7164510"/>
                </a:lnTo>
                <a:lnTo>
                  <a:pt x="0" y="7164510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789628AC-0942-7C50-1A84-16354E5B3823}"/>
              </a:ext>
            </a:extLst>
          </p:cNvPr>
          <p:cNvSpPr/>
          <p:nvPr/>
        </p:nvSpPr>
        <p:spPr>
          <a:xfrm flipH="1">
            <a:off x="8847106" y="4714695"/>
            <a:ext cx="1263192" cy="518491"/>
          </a:xfrm>
          <a:custGeom>
            <a:avLst/>
            <a:gdLst/>
            <a:ahLst/>
            <a:cxnLst/>
            <a:rect l="l" t="t" r="r" b="b"/>
            <a:pathLst>
              <a:path w="2562259" h="931730">
                <a:moveTo>
                  <a:pt x="2562259" y="0"/>
                </a:moveTo>
                <a:lnTo>
                  <a:pt x="0" y="0"/>
                </a:lnTo>
                <a:lnTo>
                  <a:pt x="0" y="931730"/>
                </a:lnTo>
                <a:lnTo>
                  <a:pt x="2562259" y="931730"/>
                </a:lnTo>
                <a:lnTo>
                  <a:pt x="2562259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809E16AD-2C83-A439-18A5-9446E73C9C77}"/>
              </a:ext>
            </a:extLst>
          </p:cNvPr>
          <p:cNvSpPr/>
          <p:nvPr/>
        </p:nvSpPr>
        <p:spPr>
          <a:xfrm>
            <a:off x="169158" y="4508526"/>
            <a:ext cx="1819670" cy="494412"/>
          </a:xfrm>
          <a:custGeom>
            <a:avLst/>
            <a:gdLst/>
            <a:ahLst/>
            <a:cxnLst/>
            <a:rect l="l" t="t" r="r" b="b"/>
            <a:pathLst>
              <a:path w="6923931" h="1686921">
                <a:moveTo>
                  <a:pt x="0" y="0"/>
                </a:moveTo>
                <a:lnTo>
                  <a:pt x="6923931" y="0"/>
                </a:lnTo>
                <a:lnTo>
                  <a:pt x="6923931" y="1686922"/>
                </a:lnTo>
                <a:lnTo>
                  <a:pt x="0" y="1686922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8A29CF57-42DA-A09F-6030-51322F1AC16D}"/>
              </a:ext>
            </a:extLst>
          </p:cNvPr>
          <p:cNvSpPr/>
          <p:nvPr/>
        </p:nvSpPr>
        <p:spPr>
          <a:xfrm>
            <a:off x="9708942" y="3810663"/>
            <a:ext cx="802712" cy="858091"/>
          </a:xfrm>
          <a:custGeom>
            <a:avLst/>
            <a:gdLst/>
            <a:ahLst/>
            <a:cxnLst/>
            <a:rect l="l" t="t" r="r" b="b"/>
            <a:pathLst>
              <a:path w="4556794" h="4828972">
                <a:moveTo>
                  <a:pt x="0" y="0"/>
                </a:moveTo>
                <a:lnTo>
                  <a:pt x="4556794" y="0"/>
                </a:lnTo>
                <a:lnTo>
                  <a:pt x="4556794" y="4828972"/>
                </a:lnTo>
                <a:lnTo>
                  <a:pt x="0" y="4828972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46987DB4-89A7-A3BE-F0AC-4B7442415D6F}"/>
              </a:ext>
            </a:extLst>
          </p:cNvPr>
          <p:cNvSpPr/>
          <p:nvPr/>
        </p:nvSpPr>
        <p:spPr>
          <a:xfrm>
            <a:off x="10796712" y="3333234"/>
            <a:ext cx="835568" cy="1254651"/>
          </a:xfrm>
          <a:custGeom>
            <a:avLst/>
            <a:gdLst/>
            <a:ahLst/>
            <a:cxnLst/>
            <a:rect l="l" t="t" r="r" b="b"/>
            <a:pathLst>
              <a:path w="1512565" h="2810510">
                <a:moveTo>
                  <a:pt x="0" y="0"/>
                </a:moveTo>
                <a:lnTo>
                  <a:pt x="1512565" y="0"/>
                </a:lnTo>
                <a:lnTo>
                  <a:pt x="1512565" y="2810510"/>
                </a:lnTo>
                <a:lnTo>
                  <a:pt x="0" y="2810510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85CD6F1A-2526-E229-60B4-A2C5BCB2519B}"/>
              </a:ext>
            </a:extLst>
          </p:cNvPr>
          <p:cNvSpPr/>
          <p:nvPr/>
        </p:nvSpPr>
        <p:spPr>
          <a:xfrm>
            <a:off x="8939317" y="4008457"/>
            <a:ext cx="539385" cy="462502"/>
          </a:xfrm>
          <a:custGeom>
            <a:avLst/>
            <a:gdLst/>
            <a:ahLst/>
            <a:cxnLst/>
            <a:rect l="l" t="t" r="r" b="b"/>
            <a:pathLst>
              <a:path w="1345858" h="2597270">
                <a:moveTo>
                  <a:pt x="0" y="0"/>
                </a:moveTo>
                <a:lnTo>
                  <a:pt x="1345858" y="0"/>
                </a:lnTo>
                <a:lnTo>
                  <a:pt x="1345858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F0076FF6-EB31-0484-AEC7-34E15617B478}"/>
              </a:ext>
            </a:extLst>
          </p:cNvPr>
          <p:cNvSpPr/>
          <p:nvPr/>
        </p:nvSpPr>
        <p:spPr>
          <a:xfrm>
            <a:off x="203669" y="2558247"/>
            <a:ext cx="2217141" cy="1868895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0" y="0"/>
                </a:moveTo>
                <a:lnTo>
                  <a:pt x="9778442" y="0"/>
                </a:lnTo>
                <a:lnTo>
                  <a:pt x="9778442" y="5500374"/>
                </a:lnTo>
                <a:lnTo>
                  <a:pt x="0" y="5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alphaModFix amt="39000"/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295C56C6-DF8F-1F42-39FB-EE143DC67D9A}"/>
              </a:ext>
            </a:extLst>
          </p:cNvPr>
          <p:cNvSpPr/>
          <p:nvPr/>
        </p:nvSpPr>
        <p:spPr>
          <a:xfrm>
            <a:off x="2069992" y="4547165"/>
            <a:ext cx="405174" cy="455773"/>
          </a:xfrm>
          <a:custGeom>
            <a:avLst/>
            <a:gdLst/>
            <a:ahLst/>
            <a:cxnLst/>
            <a:rect l="l" t="t" r="r" b="b"/>
            <a:pathLst>
              <a:path w="1524218" h="1524218">
                <a:moveTo>
                  <a:pt x="0" y="0"/>
                </a:moveTo>
                <a:lnTo>
                  <a:pt x="1524218" y="0"/>
                </a:lnTo>
                <a:lnTo>
                  <a:pt x="1524218" y="1524218"/>
                </a:lnTo>
                <a:lnTo>
                  <a:pt x="0" y="1524218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337A7FB7-8DB0-8118-5A2C-CA65BE18C0CE}"/>
              </a:ext>
            </a:extLst>
          </p:cNvPr>
          <p:cNvSpPr/>
          <p:nvPr/>
        </p:nvSpPr>
        <p:spPr>
          <a:xfrm>
            <a:off x="7822926" y="4510767"/>
            <a:ext cx="745147" cy="660005"/>
          </a:xfrm>
          <a:custGeom>
            <a:avLst/>
            <a:gdLst/>
            <a:ahLst/>
            <a:cxnLst/>
            <a:rect l="l" t="t" r="r" b="b"/>
            <a:pathLst>
              <a:path w="1469589" h="1469589">
                <a:moveTo>
                  <a:pt x="0" y="0"/>
                </a:moveTo>
                <a:lnTo>
                  <a:pt x="1469589" y="0"/>
                </a:lnTo>
                <a:lnTo>
                  <a:pt x="1469589" y="1469588"/>
                </a:lnTo>
                <a:lnTo>
                  <a:pt x="0" y="1469588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">
            <a:extLst>
              <a:ext uri="{FF2B5EF4-FFF2-40B4-BE49-F238E27FC236}">
                <a16:creationId xmlns:a16="http://schemas.microsoft.com/office/drawing/2014/main" id="{C4919C88-37A5-F7B9-6C33-447DEE16C0E9}"/>
              </a:ext>
            </a:extLst>
          </p:cNvPr>
          <p:cNvSpPr/>
          <p:nvPr/>
        </p:nvSpPr>
        <p:spPr>
          <a:xfrm>
            <a:off x="2679192" y="3432685"/>
            <a:ext cx="445604" cy="1023537"/>
          </a:xfrm>
          <a:custGeom>
            <a:avLst/>
            <a:gdLst/>
            <a:ahLst/>
            <a:cxnLst/>
            <a:rect l="l" t="t" r="r" b="b"/>
            <a:pathLst>
              <a:path w="2663600" h="6314569">
                <a:moveTo>
                  <a:pt x="0" y="0"/>
                </a:moveTo>
                <a:lnTo>
                  <a:pt x="2663600" y="0"/>
                </a:lnTo>
                <a:lnTo>
                  <a:pt x="2663600" y="6314569"/>
                </a:lnTo>
                <a:lnTo>
                  <a:pt x="0" y="6314569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AF0FDEA7-0907-3B2E-2C0C-B055CE11A6DC}"/>
              </a:ext>
            </a:extLst>
          </p:cNvPr>
          <p:cNvSpPr/>
          <p:nvPr/>
        </p:nvSpPr>
        <p:spPr>
          <a:xfrm>
            <a:off x="3295370" y="3610919"/>
            <a:ext cx="594207" cy="1254651"/>
          </a:xfrm>
          <a:custGeom>
            <a:avLst/>
            <a:gdLst/>
            <a:ahLst/>
            <a:cxnLst/>
            <a:rect l="l" t="t" r="r" b="b"/>
            <a:pathLst>
              <a:path w="1975524" h="8692307">
                <a:moveTo>
                  <a:pt x="0" y="0"/>
                </a:moveTo>
                <a:lnTo>
                  <a:pt x="1975524" y="0"/>
                </a:lnTo>
                <a:lnTo>
                  <a:pt x="1975524" y="8692306"/>
                </a:lnTo>
                <a:lnTo>
                  <a:pt x="0" y="869230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4">
            <a:extLst>
              <a:ext uri="{FF2B5EF4-FFF2-40B4-BE49-F238E27FC236}">
                <a16:creationId xmlns:a16="http://schemas.microsoft.com/office/drawing/2014/main" id="{FE5AB5C3-49FA-13C3-392B-EF41CACA8A9B}"/>
              </a:ext>
            </a:extLst>
          </p:cNvPr>
          <p:cNvSpPr/>
          <p:nvPr/>
        </p:nvSpPr>
        <p:spPr>
          <a:xfrm>
            <a:off x="4174635" y="3645239"/>
            <a:ext cx="720440" cy="1129812"/>
          </a:xfrm>
          <a:custGeom>
            <a:avLst/>
            <a:gdLst/>
            <a:ahLst/>
            <a:cxnLst/>
            <a:rect l="l" t="t" r="r" b="b"/>
            <a:pathLst>
              <a:path w="4710979" h="7532088">
                <a:moveTo>
                  <a:pt x="0" y="0"/>
                </a:moveTo>
                <a:lnTo>
                  <a:pt x="4710979" y="0"/>
                </a:lnTo>
                <a:lnTo>
                  <a:pt x="4710979" y="7532088"/>
                </a:lnTo>
                <a:lnTo>
                  <a:pt x="0" y="7532088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21BA3882-B56A-DE0A-2646-26FF5870899F}"/>
              </a:ext>
            </a:extLst>
          </p:cNvPr>
          <p:cNvSpPr/>
          <p:nvPr/>
        </p:nvSpPr>
        <p:spPr>
          <a:xfrm>
            <a:off x="5142303" y="4018221"/>
            <a:ext cx="259253" cy="758895"/>
          </a:xfrm>
          <a:custGeom>
            <a:avLst/>
            <a:gdLst/>
            <a:ahLst/>
            <a:cxnLst/>
            <a:rect l="l" t="t" r="r" b="b"/>
            <a:pathLst>
              <a:path w="1556143" h="4114800">
                <a:moveTo>
                  <a:pt x="0" y="0"/>
                </a:moveTo>
                <a:lnTo>
                  <a:pt x="1556143" y="0"/>
                </a:lnTo>
                <a:lnTo>
                  <a:pt x="1556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543A1E91-D43D-7F82-9652-E85A41516FCC}"/>
              </a:ext>
            </a:extLst>
          </p:cNvPr>
          <p:cNvSpPr/>
          <p:nvPr/>
        </p:nvSpPr>
        <p:spPr>
          <a:xfrm>
            <a:off x="5687975" y="3584515"/>
            <a:ext cx="671377" cy="924011"/>
          </a:xfrm>
          <a:custGeom>
            <a:avLst/>
            <a:gdLst/>
            <a:ahLst/>
            <a:cxnLst/>
            <a:rect l="l" t="t" r="r" b="b"/>
            <a:pathLst>
              <a:path w="3820798" h="6800773">
                <a:moveTo>
                  <a:pt x="0" y="0"/>
                </a:moveTo>
                <a:lnTo>
                  <a:pt x="3820797" y="0"/>
                </a:lnTo>
                <a:lnTo>
                  <a:pt x="3820797" y="6800773"/>
                </a:lnTo>
                <a:lnTo>
                  <a:pt x="0" y="6800773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BFB35009-AC3E-2DDB-891C-88BBA20C2DFA}"/>
              </a:ext>
            </a:extLst>
          </p:cNvPr>
          <p:cNvSpPr/>
          <p:nvPr/>
        </p:nvSpPr>
        <p:spPr>
          <a:xfrm>
            <a:off x="2777078" y="1719234"/>
            <a:ext cx="249831" cy="1614000"/>
          </a:xfrm>
          <a:custGeom>
            <a:avLst/>
            <a:gdLst/>
            <a:ahLst/>
            <a:cxnLst/>
            <a:rect l="l" t="t" r="r" b="b"/>
            <a:pathLst>
              <a:path w="1336170" h="7204837">
                <a:moveTo>
                  <a:pt x="0" y="0"/>
                </a:moveTo>
                <a:lnTo>
                  <a:pt x="1336169" y="0"/>
                </a:lnTo>
                <a:lnTo>
                  <a:pt x="1336169" y="7204836"/>
                </a:lnTo>
                <a:lnTo>
                  <a:pt x="0" y="7204836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A233E028-ED5E-E35E-63E1-EFCDE8A7F17E}"/>
              </a:ext>
            </a:extLst>
          </p:cNvPr>
          <p:cNvGrpSpPr/>
          <p:nvPr/>
        </p:nvGrpSpPr>
        <p:grpSpPr>
          <a:xfrm>
            <a:off x="3318425" y="2553322"/>
            <a:ext cx="4024721" cy="846078"/>
            <a:chOff x="0" y="0"/>
            <a:chExt cx="19791065" cy="4629296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C0AC268-D4AB-B82B-956C-F3A9CD5CCC96}"/>
                </a:ext>
              </a:extLst>
            </p:cNvPr>
            <p:cNvSpPr/>
            <p:nvPr/>
          </p:nvSpPr>
          <p:spPr>
            <a:xfrm>
              <a:off x="17313101" y="206831"/>
              <a:ext cx="2477964" cy="4340382"/>
            </a:xfrm>
            <a:custGeom>
              <a:avLst/>
              <a:gdLst/>
              <a:ahLst/>
              <a:cxnLst/>
              <a:rect l="l" t="t" r="r" b="b"/>
              <a:pathLst>
                <a:path w="2477964" h="4340382">
                  <a:moveTo>
                    <a:pt x="0" y="0"/>
                  </a:moveTo>
                  <a:lnTo>
                    <a:pt x="2477964" y="0"/>
                  </a:lnTo>
                  <a:lnTo>
                    <a:pt x="2477964" y="4340382"/>
                  </a:lnTo>
                  <a:lnTo>
                    <a:pt x="0" y="4340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9">
                <a:extLs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4DE1A35-9276-1CBD-E5D1-71897F7F1748}"/>
                </a:ext>
              </a:extLst>
            </p:cNvPr>
            <p:cNvSpPr/>
            <p:nvPr/>
          </p:nvSpPr>
          <p:spPr>
            <a:xfrm>
              <a:off x="6324264" y="153299"/>
              <a:ext cx="2076895" cy="4410396"/>
            </a:xfrm>
            <a:custGeom>
              <a:avLst/>
              <a:gdLst/>
              <a:ahLst/>
              <a:cxnLst/>
              <a:rect l="l" t="t" r="r" b="b"/>
              <a:pathLst>
                <a:path w="2076895" h="4410396">
                  <a:moveTo>
                    <a:pt x="0" y="0"/>
                  </a:moveTo>
                  <a:lnTo>
                    <a:pt x="2076895" y="0"/>
                  </a:lnTo>
                  <a:lnTo>
                    <a:pt x="2076895" y="4410396"/>
                  </a:lnTo>
                  <a:lnTo>
                    <a:pt x="0" y="4410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1">
                <a:extLst>
                  <a:ext uri="{96DAC541-7B7A-43D3-8B79-37D633B846F1}">
                    <asvg:svgBlip xmlns:asvg="http://schemas.microsoft.com/office/drawing/2016/SVG/main" r:embed="rId9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8BFE0792-AE60-66E6-3581-F24777D0899B}"/>
                </a:ext>
              </a:extLst>
            </p:cNvPr>
            <p:cNvSpPr/>
            <p:nvPr/>
          </p:nvSpPr>
          <p:spPr>
            <a:xfrm>
              <a:off x="3371054" y="87698"/>
              <a:ext cx="1965274" cy="4541598"/>
            </a:xfrm>
            <a:custGeom>
              <a:avLst/>
              <a:gdLst/>
              <a:ahLst/>
              <a:cxnLst/>
              <a:rect l="l" t="t" r="r" b="b"/>
              <a:pathLst>
                <a:path w="1965274" h="4541598">
                  <a:moveTo>
                    <a:pt x="0" y="0"/>
                  </a:moveTo>
                  <a:lnTo>
                    <a:pt x="1965273" y="0"/>
                  </a:lnTo>
                  <a:lnTo>
                    <a:pt x="1965273" y="4541598"/>
                  </a:lnTo>
                  <a:lnTo>
                    <a:pt x="0" y="454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3">
                <a:extLs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2DBB509C-EF93-874B-369D-75CA17BCC0B5}"/>
                </a:ext>
              </a:extLst>
            </p:cNvPr>
            <p:cNvSpPr/>
            <p:nvPr/>
          </p:nvSpPr>
          <p:spPr>
            <a:xfrm>
              <a:off x="12468816" y="190349"/>
              <a:ext cx="1987885" cy="4373346"/>
            </a:xfrm>
            <a:custGeom>
              <a:avLst/>
              <a:gdLst/>
              <a:ahLst/>
              <a:cxnLst/>
              <a:rect l="l" t="t" r="r" b="b"/>
              <a:pathLst>
                <a:path w="1987885" h="4373346">
                  <a:moveTo>
                    <a:pt x="0" y="0"/>
                  </a:moveTo>
                  <a:lnTo>
                    <a:pt x="1987885" y="0"/>
                  </a:lnTo>
                  <a:lnTo>
                    <a:pt x="1987885" y="4373346"/>
                  </a:lnTo>
                  <a:lnTo>
                    <a:pt x="0" y="4373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5">
                <a:extLst>
                  <a:ext uri="{96DAC541-7B7A-43D3-8B79-37D633B846F1}">
                    <asvg:svgBlip xmlns:asvg="http://schemas.microsoft.com/office/drawing/2016/SVG/main" r:embed="rId9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69F3AC33-5485-BAF6-9E15-D4BC0BC35D36}"/>
                </a:ext>
              </a:extLst>
            </p:cNvPr>
            <p:cNvSpPr/>
            <p:nvPr/>
          </p:nvSpPr>
          <p:spPr>
            <a:xfrm>
              <a:off x="15091701" y="155669"/>
              <a:ext cx="1783502" cy="4340382"/>
            </a:xfrm>
            <a:custGeom>
              <a:avLst/>
              <a:gdLst/>
              <a:ahLst/>
              <a:cxnLst/>
              <a:rect l="l" t="t" r="r" b="b"/>
              <a:pathLst>
                <a:path w="1783502" h="4340382">
                  <a:moveTo>
                    <a:pt x="0" y="0"/>
                  </a:moveTo>
                  <a:lnTo>
                    <a:pt x="1783502" y="0"/>
                  </a:lnTo>
                  <a:lnTo>
                    <a:pt x="1783502" y="4340382"/>
                  </a:lnTo>
                  <a:lnTo>
                    <a:pt x="0" y="4340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7">
                <a:extLs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C8D73528-7763-321A-5F66-23DB46B9B661}"/>
                </a:ext>
              </a:extLst>
            </p:cNvPr>
            <p:cNvSpPr/>
            <p:nvPr/>
          </p:nvSpPr>
          <p:spPr>
            <a:xfrm>
              <a:off x="0" y="0"/>
              <a:ext cx="2584719" cy="4585791"/>
            </a:xfrm>
            <a:custGeom>
              <a:avLst/>
              <a:gdLst/>
              <a:ahLst/>
              <a:cxnLst/>
              <a:rect l="l" t="t" r="r" b="b"/>
              <a:pathLst>
                <a:path w="2584719" h="4585791">
                  <a:moveTo>
                    <a:pt x="0" y="0"/>
                  </a:moveTo>
                  <a:lnTo>
                    <a:pt x="2584719" y="0"/>
                  </a:lnTo>
                  <a:lnTo>
                    <a:pt x="2584719" y="4585791"/>
                  </a:lnTo>
                  <a:lnTo>
                    <a:pt x="0" y="4585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9">
                <a:extLs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4777206-7170-17BB-BA02-A051C44A4B4D}"/>
                </a:ext>
              </a:extLst>
            </p:cNvPr>
            <p:cNvSpPr/>
            <p:nvPr/>
          </p:nvSpPr>
          <p:spPr>
            <a:xfrm>
              <a:off x="9389096" y="55060"/>
              <a:ext cx="2444206" cy="4541598"/>
            </a:xfrm>
            <a:custGeom>
              <a:avLst/>
              <a:gdLst/>
              <a:ahLst/>
              <a:cxnLst/>
              <a:rect l="l" t="t" r="r" b="b"/>
              <a:pathLst>
                <a:path w="2444206" h="4541598">
                  <a:moveTo>
                    <a:pt x="0" y="0"/>
                  </a:moveTo>
                  <a:lnTo>
                    <a:pt x="2444206" y="0"/>
                  </a:lnTo>
                  <a:lnTo>
                    <a:pt x="2444206" y="4541599"/>
                  </a:lnTo>
                  <a:lnTo>
                    <a:pt x="0" y="4541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91A4AE3A-B394-98DA-B5D6-B07078FBCBD5}"/>
              </a:ext>
            </a:extLst>
          </p:cNvPr>
          <p:cNvSpPr/>
          <p:nvPr/>
        </p:nvSpPr>
        <p:spPr>
          <a:xfrm>
            <a:off x="6517467" y="3894172"/>
            <a:ext cx="1373710" cy="330059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7"/>
                </a:lnTo>
                <a:lnTo>
                  <a:pt x="0" y="1330037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tr-TR" dirty="0"/>
              <a:t>v</a:t>
            </a:r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087F640C-3E01-A674-AEFC-F2C8E01F4F64}"/>
              </a:ext>
            </a:extLst>
          </p:cNvPr>
          <p:cNvSpPr/>
          <p:nvPr/>
        </p:nvSpPr>
        <p:spPr>
          <a:xfrm>
            <a:off x="7492671" y="2340015"/>
            <a:ext cx="625527" cy="1024081"/>
          </a:xfrm>
          <a:custGeom>
            <a:avLst/>
            <a:gdLst/>
            <a:ahLst/>
            <a:cxnLst/>
            <a:rect l="l" t="t" r="r" b="b"/>
            <a:pathLst>
              <a:path w="3290804" h="4330006">
                <a:moveTo>
                  <a:pt x="0" y="0"/>
                </a:moveTo>
                <a:lnTo>
                  <a:pt x="3290804" y="0"/>
                </a:lnTo>
                <a:lnTo>
                  <a:pt x="3290804" y="4330005"/>
                </a:lnTo>
                <a:lnTo>
                  <a:pt x="0" y="4330005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grpSp>
        <p:nvGrpSpPr>
          <p:cNvPr id="64" name="Group 4">
            <a:extLst>
              <a:ext uri="{FF2B5EF4-FFF2-40B4-BE49-F238E27FC236}">
                <a16:creationId xmlns:a16="http://schemas.microsoft.com/office/drawing/2014/main" id="{B000E07A-3D5D-0DDC-6E45-6029ADACE4CE}"/>
              </a:ext>
            </a:extLst>
          </p:cNvPr>
          <p:cNvGrpSpPr/>
          <p:nvPr/>
        </p:nvGrpSpPr>
        <p:grpSpPr>
          <a:xfrm>
            <a:off x="6976229" y="3503046"/>
            <a:ext cx="1724746" cy="283003"/>
            <a:chOff x="0" y="0"/>
            <a:chExt cx="26894088" cy="2689409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01BFCE9-D684-18A7-AF5A-410E630C5C99}"/>
                </a:ext>
              </a:extLst>
            </p:cNvPr>
            <p:cNvSpPr/>
            <p:nvPr/>
          </p:nvSpPr>
          <p:spPr>
            <a:xfrm>
              <a:off x="0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DF509146-EA6B-BE28-9B8F-C72333E9C15A}"/>
                </a:ext>
              </a:extLst>
            </p:cNvPr>
            <p:cNvSpPr/>
            <p:nvPr/>
          </p:nvSpPr>
          <p:spPr>
            <a:xfrm>
              <a:off x="2689409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887F2BEA-5430-81B7-B875-4146EB4A9CD0}"/>
                </a:ext>
              </a:extLst>
            </p:cNvPr>
            <p:cNvSpPr/>
            <p:nvPr/>
          </p:nvSpPr>
          <p:spPr>
            <a:xfrm>
              <a:off x="5378818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8" y="0"/>
                  </a:lnTo>
                  <a:lnTo>
                    <a:pt x="2689408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B9FBBE2A-E8BA-211B-39FD-F6E102D987B5}"/>
                </a:ext>
              </a:extLst>
            </p:cNvPr>
            <p:cNvSpPr/>
            <p:nvPr/>
          </p:nvSpPr>
          <p:spPr>
            <a:xfrm>
              <a:off x="8068226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E0928CF6-27AB-B1D4-BCF0-B0B3202C86E0}"/>
                </a:ext>
              </a:extLst>
            </p:cNvPr>
            <p:cNvSpPr/>
            <p:nvPr/>
          </p:nvSpPr>
          <p:spPr>
            <a:xfrm>
              <a:off x="10757635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8D0454ED-2212-1C0D-BC3B-2CF4A592A35C}"/>
                </a:ext>
              </a:extLst>
            </p:cNvPr>
            <p:cNvSpPr/>
            <p:nvPr/>
          </p:nvSpPr>
          <p:spPr>
            <a:xfrm>
              <a:off x="13447044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CC5B27B8-C677-343C-29BC-1B71D638223A}"/>
                </a:ext>
              </a:extLst>
            </p:cNvPr>
            <p:cNvSpPr/>
            <p:nvPr/>
          </p:nvSpPr>
          <p:spPr>
            <a:xfrm>
              <a:off x="16136453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E50FF65-76AB-1440-25CC-34B4997ED34F}"/>
                </a:ext>
              </a:extLst>
            </p:cNvPr>
            <p:cNvSpPr/>
            <p:nvPr/>
          </p:nvSpPr>
          <p:spPr>
            <a:xfrm>
              <a:off x="18825862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CC4387B6-F683-A7C5-7577-B9E594BE2E5A}"/>
                </a:ext>
              </a:extLst>
            </p:cNvPr>
            <p:cNvSpPr/>
            <p:nvPr/>
          </p:nvSpPr>
          <p:spPr>
            <a:xfrm>
              <a:off x="21515271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8" y="0"/>
                  </a:lnTo>
                  <a:lnTo>
                    <a:pt x="2689408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7246D2BA-B7FD-1D8A-F867-B299B529EE07}"/>
                </a:ext>
              </a:extLst>
            </p:cNvPr>
            <p:cNvSpPr/>
            <p:nvPr/>
          </p:nvSpPr>
          <p:spPr>
            <a:xfrm>
              <a:off x="24204679" y="0"/>
              <a:ext cx="2689409" cy="2689409"/>
            </a:xfrm>
            <a:custGeom>
              <a:avLst/>
              <a:gdLst/>
              <a:ahLst/>
              <a:cxnLst/>
              <a:rect l="l" t="t" r="r" b="b"/>
              <a:pathLst>
                <a:path w="2689409" h="2689409">
                  <a:moveTo>
                    <a:pt x="0" y="0"/>
                  </a:moveTo>
                  <a:lnTo>
                    <a:pt x="2689409" y="0"/>
                  </a:lnTo>
                  <a:lnTo>
                    <a:pt x="2689409" y="2689409"/>
                  </a:lnTo>
                  <a:lnTo>
                    <a:pt x="0" y="268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75" name="Picture 26">
            <a:extLst>
              <a:ext uri="{FF2B5EF4-FFF2-40B4-BE49-F238E27FC236}">
                <a16:creationId xmlns:a16="http://schemas.microsoft.com/office/drawing/2014/main" id="{B31FF7ED-F1EF-E0BB-7C26-71103103FB2E}"/>
              </a:ext>
            </a:extLst>
          </p:cNvPr>
          <p:cNvPicPr>
            <a:picLocks noChangeAspect="1"/>
          </p:cNvPicPr>
          <p:nvPr/>
        </p:nvPicPr>
        <p:blipFill>
          <a:blip r:embed="rId107"/>
          <a:srcRect/>
          <a:stretch>
            <a:fillRect/>
          </a:stretch>
        </p:blipFill>
        <p:spPr>
          <a:xfrm>
            <a:off x="8372439" y="2739333"/>
            <a:ext cx="537289" cy="515798"/>
          </a:xfrm>
          <a:prstGeom prst="rect">
            <a:avLst/>
          </a:prstGeom>
        </p:spPr>
      </p:pic>
      <p:sp>
        <p:nvSpPr>
          <p:cNvPr id="77" name="Freeform 2">
            <a:extLst>
              <a:ext uri="{FF2B5EF4-FFF2-40B4-BE49-F238E27FC236}">
                <a16:creationId xmlns:a16="http://schemas.microsoft.com/office/drawing/2014/main" id="{CB2E7FE3-C112-B390-5DE4-EABC919E2957}"/>
              </a:ext>
            </a:extLst>
          </p:cNvPr>
          <p:cNvSpPr/>
          <p:nvPr/>
        </p:nvSpPr>
        <p:spPr>
          <a:xfrm>
            <a:off x="8531225" y="1351200"/>
            <a:ext cx="1775714" cy="1114790"/>
          </a:xfrm>
          <a:custGeom>
            <a:avLst/>
            <a:gdLst/>
            <a:ahLst/>
            <a:cxnLst/>
            <a:rect l="l" t="t" r="r" b="b"/>
            <a:pathLst>
              <a:path w="17529701" h="9860457">
                <a:moveTo>
                  <a:pt x="0" y="0"/>
                </a:moveTo>
                <a:lnTo>
                  <a:pt x="17529702" y="0"/>
                </a:lnTo>
                <a:lnTo>
                  <a:pt x="17529702" y="9860456"/>
                </a:lnTo>
                <a:lnTo>
                  <a:pt x="0" y="9860456"/>
                </a:lnTo>
                <a:lnTo>
                  <a:pt x="0" y="0"/>
                </a:lnTo>
                <a:close/>
              </a:path>
            </a:pathLst>
          </a:custGeom>
          <a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21">
            <a:extLst>
              <a:ext uri="{FF2B5EF4-FFF2-40B4-BE49-F238E27FC236}">
                <a16:creationId xmlns:a16="http://schemas.microsoft.com/office/drawing/2014/main" id="{1611622E-B131-D424-42A8-B59713EA2970}"/>
              </a:ext>
            </a:extLst>
          </p:cNvPr>
          <p:cNvSpPr/>
          <p:nvPr/>
        </p:nvSpPr>
        <p:spPr>
          <a:xfrm>
            <a:off x="8392976" y="274623"/>
            <a:ext cx="750333" cy="830050"/>
          </a:xfrm>
          <a:custGeom>
            <a:avLst/>
            <a:gdLst/>
            <a:ahLst/>
            <a:cxnLst/>
            <a:rect l="l" t="t" r="r" b="b"/>
            <a:pathLst>
              <a:path w="6659069" h="7028041">
                <a:moveTo>
                  <a:pt x="0" y="0"/>
                </a:moveTo>
                <a:lnTo>
                  <a:pt x="6659069" y="0"/>
                </a:lnTo>
                <a:lnTo>
                  <a:pt x="6659069" y="7028041"/>
                </a:lnTo>
                <a:lnTo>
                  <a:pt x="0" y="7028041"/>
                </a:lnTo>
                <a:lnTo>
                  <a:pt x="0" y="0"/>
                </a:lnTo>
                <a:close/>
              </a:path>
            </a:pathLst>
          </a:custGeom>
          <a:blipFill>
            <a:blip r:embed="rId110"/>
            <a:stretch>
              <a:fillRect/>
            </a:stretch>
          </a:blipFill>
        </p:spPr>
      </p:sp>
      <p:sp>
        <p:nvSpPr>
          <p:cNvPr id="80" name="Freeform 25">
            <a:extLst>
              <a:ext uri="{FF2B5EF4-FFF2-40B4-BE49-F238E27FC236}">
                <a16:creationId xmlns:a16="http://schemas.microsoft.com/office/drawing/2014/main" id="{830D7520-DCF3-30C7-E8FA-EB48D9E35E16}"/>
              </a:ext>
            </a:extLst>
          </p:cNvPr>
          <p:cNvSpPr/>
          <p:nvPr/>
        </p:nvSpPr>
        <p:spPr>
          <a:xfrm rot="1335898">
            <a:off x="9352393" y="-74788"/>
            <a:ext cx="827622" cy="1276971"/>
          </a:xfrm>
          <a:custGeom>
            <a:avLst/>
            <a:gdLst/>
            <a:ahLst/>
            <a:cxnLst/>
            <a:rect l="l" t="t" r="r" b="b"/>
            <a:pathLst>
              <a:path w="1675361" h="1675361">
                <a:moveTo>
                  <a:pt x="0" y="0"/>
                </a:moveTo>
                <a:lnTo>
                  <a:pt x="1675361" y="0"/>
                </a:lnTo>
                <a:lnTo>
                  <a:pt x="1675361" y="1675360"/>
                </a:lnTo>
                <a:lnTo>
                  <a:pt x="0" y="1675360"/>
                </a:lnTo>
                <a:lnTo>
                  <a:pt x="0" y="0"/>
                </a:lnTo>
                <a:close/>
              </a:path>
            </a:pathLst>
          </a:custGeom>
          <a:blipFill>
            <a:blip r:embed="rId111"/>
            <a:stretch>
              <a:fillRect/>
            </a:stretch>
          </a:blipFill>
        </p:spPr>
      </p:sp>
      <p:pic>
        <p:nvPicPr>
          <p:cNvPr id="81" name="Picture 15">
            <a:extLst>
              <a:ext uri="{FF2B5EF4-FFF2-40B4-BE49-F238E27FC236}">
                <a16:creationId xmlns:a16="http://schemas.microsoft.com/office/drawing/2014/main" id="{F78E477A-0F06-6522-415D-C37812F31311}"/>
              </a:ext>
            </a:extLst>
          </p:cNvPr>
          <p:cNvPicPr>
            <a:picLocks noChangeAspect="1"/>
          </p:cNvPicPr>
          <p:nvPr/>
        </p:nvPicPr>
        <p:blipFill>
          <a:blip r:embed="rId112"/>
          <a:srcRect/>
          <a:stretch>
            <a:fillRect/>
          </a:stretch>
        </p:blipFill>
        <p:spPr>
          <a:xfrm>
            <a:off x="10903677" y="40036"/>
            <a:ext cx="960351" cy="849911"/>
          </a:xfrm>
          <a:prstGeom prst="rect">
            <a:avLst/>
          </a:prstGeom>
        </p:spPr>
      </p:pic>
      <p:pic>
        <p:nvPicPr>
          <p:cNvPr id="82" name="Picture 17">
            <a:extLst>
              <a:ext uri="{FF2B5EF4-FFF2-40B4-BE49-F238E27FC236}">
                <a16:creationId xmlns:a16="http://schemas.microsoft.com/office/drawing/2014/main" id="{B8294857-049F-04B7-7512-58797446F9D6}"/>
              </a:ext>
            </a:extLst>
          </p:cNvPr>
          <p:cNvPicPr>
            <a:picLocks noChangeAspect="1"/>
          </p:cNvPicPr>
          <p:nvPr/>
        </p:nvPicPr>
        <p:blipFill>
          <a:blip r:embed="rId112"/>
          <a:srcRect/>
          <a:stretch>
            <a:fillRect/>
          </a:stretch>
        </p:blipFill>
        <p:spPr>
          <a:xfrm flipH="1">
            <a:off x="10391078" y="670253"/>
            <a:ext cx="835567" cy="739477"/>
          </a:xfrm>
          <a:prstGeom prst="rect">
            <a:avLst/>
          </a:prstGeom>
        </p:spPr>
      </p:pic>
      <p:sp>
        <p:nvSpPr>
          <p:cNvPr id="83" name="Freeform 19">
            <a:extLst>
              <a:ext uri="{FF2B5EF4-FFF2-40B4-BE49-F238E27FC236}">
                <a16:creationId xmlns:a16="http://schemas.microsoft.com/office/drawing/2014/main" id="{44177989-C091-58AF-F342-9D0BF1DED866}"/>
              </a:ext>
            </a:extLst>
          </p:cNvPr>
          <p:cNvSpPr/>
          <p:nvPr/>
        </p:nvSpPr>
        <p:spPr>
          <a:xfrm>
            <a:off x="9492651" y="2832111"/>
            <a:ext cx="369554" cy="492058"/>
          </a:xfrm>
          <a:custGeom>
            <a:avLst/>
            <a:gdLst/>
            <a:ahLst/>
            <a:cxnLst/>
            <a:rect l="l" t="t" r="r" b="b"/>
            <a:pathLst>
              <a:path w="1937710" h="1959757">
                <a:moveTo>
                  <a:pt x="0" y="0"/>
                </a:moveTo>
                <a:lnTo>
                  <a:pt x="1937710" y="0"/>
                </a:lnTo>
                <a:lnTo>
                  <a:pt x="1937710" y="1959757"/>
                </a:lnTo>
                <a:lnTo>
                  <a:pt x="0" y="1959757"/>
                </a:lnTo>
                <a:lnTo>
                  <a:pt x="0" y="0"/>
                </a:lnTo>
                <a:close/>
              </a:path>
            </a:pathLst>
          </a:custGeom>
          <a:blipFill>
            <a:blip r:embed="rId113"/>
            <a:stretch>
              <a:fillRect/>
            </a:stretch>
          </a:blipFill>
        </p:spPr>
      </p:sp>
      <p:sp>
        <p:nvSpPr>
          <p:cNvPr id="84" name="Freeform 12">
            <a:extLst>
              <a:ext uri="{FF2B5EF4-FFF2-40B4-BE49-F238E27FC236}">
                <a16:creationId xmlns:a16="http://schemas.microsoft.com/office/drawing/2014/main" id="{D8DA8D68-B368-D93E-4321-5740CD026656}"/>
              </a:ext>
            </a:extLst>
          </p:cNvPr>
          <p:cNvSpPr/>
          <p:nvPr/>
        </p:nvSpPr>
        <p:spPr>
          <a:xfrm>
            <a:off x="10371811" y="1550246"/>
            <a:ext cx="985561" cy="423966"/>
          </a:xfrm>
          <a:custGeom>
            <a:avLst/>
            <a:gdLst/>
            <a:ahLst/>
            <a:cxnLst/>
            <a:rect l="l" t="t" r="r" b="b"/>
            <a:pathLst>
              <a:path w="3592010" h="983313">
                <a:moveTo>
                  <a:pt x="0" y="0"/>
                </a:moveTo>
                <a:lnTo>
                  <a:pt x="3592010" y="0"/>
                </a:lnTo>
                <a:lnTo>
                  <a:pt x="3592010" y="983313"/>
                </a:lnTo>
                <a:lnTo>
                  <a:pt x="0" y="983313"/>
                </a:lnTo>
                <a:lnTo>
                  <a:pt x="0" y="0"/>
                </a:lnTo>
                <a:close/>
              </a:path>
            </a:pathLst>
          </a:custGeom>
          <a:blipFill>
            <a:blip r:embed="rId114"/>
            <a:stretch>
              <a:fillRect/>
            </a:stretch>
          </a:blipFill>
        </p:spPr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7D2EB446-D804-D60B-6F6E-6D1EEC24DDF5}"/>
              </a:ext>
            </a:extLst>
          </p:cNvPr>
          <p:cNvSpPr/>
          <p:nvPr/>
        </p:nvSpPr>
        <p:spPr>
          <a:xfrm>
            <a:off x="10635874" y="2031272"/>
            <a:ext cx="1056247" cy="1260652"/>
          </a:xfrm>
          <a:custGeom>
            <a:avLst/>
            <a:gdLst/>
            <a:ahLst/>
            <a:cxnLst/>
            <a:rect l="l" t="t" r="r" b="b"/>
            <a:pathLst>
              <a:path w="9867173" h="9090133">
                <a:moveTo>
                  <a:pt x="0" y="0"/>
                </a:moveTo>
                <a:lnTo>
                  <a:pt x="9867172" y="0"/>
                </a:lnTo>
                <a:lnTo>
                  <a:pt x="9867172" y="9090133"/>
                </a:lnTo>
                <a:lnTo>
                  <a:pt x="0" y="9090133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1685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6179CBBB-7289-82F2-EC92-3790D149B18C}"/>
              </a:ext>
            </a:extLst>
          </p:cNvPr>
          <p:cNvSpPr/>
          <p:nvPr/>
        </p:nvSpPr>
        <p:spPr>
          <a:xfrm rot="-152202" flipH="1">
            <a:off x="21368" y="227402"/>
            <a:ext cx="1443691" cy="997542"/>
          </a:xfrm>
          <a:custGeom>
            <a:avLst/>
            <a:gdLst/>
            <a:ahLst/>
            <a:cxnLst/>
            <a:rect l="l" t="t" r="r" b="b"/>
            <a:pathLst>
              <a:path w="15194640" h="12003765">
                <a:moveTo>
                  <a:pt x="15194639" y="0"/>
                </a:moveTo>
                <a:lnTo>
                  <a:pt x="0" y="0"/>
                </a:lnTo>
                <a:lnTo>
                  <a:pt x="0" y="12003766"/>
                </a:lnTo>
                <a:lnTo>
                  <a:pt x="15194639" y="12003766"/>
                </a:lnTo>
                <a:lnTo>
                  <a:pt x="1519463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tr-TR" dirty="0"/>
              <a:t>V</a:t>
            </a: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23F138D-AFAD-3CB1-56AC-A38BE2C3948D}"/>
              </a:ext>
            </a:extLst>
          </p:cNvPr>
          <p:cNvSpPr/>
          <p:nvPr/>
        </p:nvSpPr>
        <p:spPr>
          <a:xfrm>
            <a:off x="1649713" y="260361"/>
            <a:ext cx="1040597" cy="931624"/>
          </a:xfrm>
          <a:custGeom>
            <a:avLst/>
            <a:gdLst/>
            <a:ahLst/>
            <a:cxnLst/>
            <a:rect l="l" t="t" r="r" b="b"/>
            <a:pathLst>
              <a:path w="2444271" h="2528556">
                <a:moveTo>
                  <a:pt x="0" y="0"/>
                </a:moveTo>
                <a:lnTo>
                  <a:pt x="2444270" y="0"/>
                </a:lnTo>
                <a:lnTo>
                  <a:pt x="2444270" y="2528556"/>
                </a:lnTo>
                <a:lnTo>
                  <a:pt x="0" y="252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15F02A-01F0-BB2D-8631-4F4789A377B5}"/>
              </a:ext>
            </a:extLst>
          </p:cNvPr>
          <p:cNvSpPr/>
          <p:nvPr/>
        </p:nvSpPr>
        <p:spPr>
          <a:xfrm>
            <a:off x="3049310" y="260360"/>
            <a:ext cx="918534" cy="931625"/>
          </a:xfrm>
          <a:custGeom>
            <a:avLst/>
            <a:gdLst/>
            <a:ahLst/>
            <a:cxnLst/>
            <a:rect l="l" t="t" r="r" b="b"/>
            <a:pathLst>
              <a:path w="1492649" h="1703451">
                <a:moveTo>
                  <a:pt x="0" y="0"/>
                </a:moveTo>
                <a:lnTo>
                  <a:pt x="1492649" y="0"/>
                </a:lnTo>
                <a:lnTo>
                  <a:pt x="1492649" y="1703451"/>
                </a:lnTo>
                <a:lnTo>
                  <a:pt x="0" y="1703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3A490D8-752A-71AB-C699-F66B83739F78}"/>
              </a:ext>
            </a:extLst>
          </p:cNvPr>
          <p:cNvSpPr/>
          <p:nvPr/>
        </p:nvSpPr>
        <p:spPr>
          <a:xfrm>
            <a:off x="4253193" y="195942"/>
            <a:ext cx="1040598" cy="1256404"/>
          </a:xfrm>
          <a:custGeom>
            <a:avLst/>
            <a:gdLst/>
            <a:ahLst/>
            <a:cxnLst/>
            <a:rect l="l" t="t" r="r" b="b"/>
            <a:pathLst>
              <a:path w="2184384" h="3224184">
                <a:moveTo>
                  <a:pt x="0" y="0"/>
                </a:moveTo>
                <a:lnTo>
                  <a:pt x="2184384" y="0"/>
                </a:lnTo>
                <a:lnTo>
                  <a:pt x="2184384" y="3224184"/>
                </a:lnTo>
                <a:lnTo>
                  <a:pt x="0" y="3224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D11C122-D514-C918-2C86-8216D9080D2B}"/>
              </a:ext>
            </a:extLst>
          </p:cNvPr>
          <p:cNvSpPr/>
          <p:nvPr/>
        </p:nvSpPr>
        <p:spPr>
          <a:xfrm>
            <a:off x="5579140" y="195942"/>
            <a:ext cx="1909916" cy="1060463"/>
          </a:xfrm>
          <a:custGeom>
            <a:avLst/>
            <a:gdLst/>
            <a:ahLst/>
            <a:cxnLst/>
            <a:rect l="l" t="t" r="r" b="b"/>
            <a:pathLst>
              <a:path w="15281580" h="8500379">
                <a:moveTo>
                  <a:pt x="0" y="0"/>
                </a:moveTo>
                <a:lnTo>
                  <a:pt x="15281580" y="0"/>
                </a:lnTo>
                <a:lnTo>
                  <a:pt x="15281580" y="8500378"/>
                </a:lnTo>
                <a:lnTo>
                  <a:pt x="0" y="85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3756BDE-0D03-7ED9-5EA8-12B4ADA43E03}"/>
              </a:ext>
            </a:extLst>
          </p:cNvPr>
          <p:cNvSpPr/>
          <p:nvPr/>
        </p:nvSpPr>
        <p:spPr>
          <a:xfrm>
            <a:off x="161857" y="5110844"/>
            <a:ext cx="850515" cy="1551214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687DE33-B3C7-8C4D-B813-65627F090302}"/>
              </a:ext>
            </a:extLst>
          </p:cNvPr>
          <p:cNvSpPr/>
          <p:nvPr/>
        </p:nvSpPr>
        <p:spPr>
          <a:xfrm>
            <a:off x="1061169" y="5598168"/>
            <a:ext cx="850515" cy="931624"/>
          </a:xfrm>
          <a:custGeom>
            <a:avLst/>
            <a:gdLst/>
            <a:ahLst/>
            <a:cxnLst/>
            <a:rect l="l" t="t" r="r" b="b"/>
            <a:pathLst>
              <a:path w="1529702" h="1529702">
                <a:moveTo>
                  <a:pt x="0" y="0"/>
                </a:moveTo>
                <a:lnTo>
                  <a:pt x="1529702" y="0"/>
                </a:lnTo>
                <a:lnTo>
                  <a:pt x="1529702" y="1529702"/>
                </a:lnTo>
                <a:lnTo>
                  <a:pt x="0" y="1529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8D269F8-B768-2DB2-D13A-9D95A537C2A2}"/>
              </a:ext>
            </a:extLst>
          </p:cNvPr>
          <p:cNvSpPr/>
          <p:nvPr/>
        </p:nvSpPr>
        <p:spPr>
          <a:xfrm>
            <a:off x="1960481" y="5886451"/>
            <a:ext cx="1602266" cy="77611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9C574ED-5090-77D7-14BD-E600D7BAAE5F}"/>
              </a:ext>
            </a:extLst>
          </p:cNvPr>
          <p:cNvSpPr/>
          <p:nvPr/>
        </p:nvSpPr>
        <p:spPr>
          <a:xfrm flipH="1">
            <a:off x="3691525" y="6019836"/>
            <a:ext cx="1602266" cy="623361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3716138" y="0"/>
                </a:moveTo>
                <a:lnTo>
                  <a:pt x="0" y="0"/>
                </a:lnTo>
                <a:lnTo>
                  <a:pt x="0" y="1081058"/>
                </a:lnTo>
                <a:lnTo>
                  <a:pt x="3716138" y="1081058"/>
                </a:lnTo>
                <a:lnTo>
                  <a:pt x="371613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CCC219C-8F57-8659-4480-77CE6CFA6790}"/>
              </a:ext>
            </a:extLst>
          </p:cNvPr>
          <p:cNvSpPr/>
          <p:nvPr/>
        </p:nvSpPr>
        <p:spPr>
          <a:xfrm flipH="1">
            <a:off x="5353357" y="5397964"/>
            <a:ext cx="1169855" cy="1264094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3543572" y="0"/>
                </a:moveTo>
                <a:lnTo>
                  <a:pt x="0" y="0"/>
                </a:lnTo>
                <a:lnTo>
                  <a:pt x="0" y="4607481"/>
                </a:lnTo>
                <a:lnTo>
                  <a:pt x="3543572" y="4607481"/>
                </a:lnTo>
                <a:lnTo>
                  <a:pt x="354357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F84DFCAF-8100-AB3C-8619-FE195253BD91}"/>
              </a:ext>
            </a:extLst>
          </p:cNvPr>
          <p:cNvSpPr/>
          <p:nvPr/>
        </p:nvSpPr>
        <p:spPr>
          <a:xfrm>
            <a:off x="6638541" y="5711573"/>
            <a:ext cx="850515" cy="931624"/>
          </a:xfrm>
          <a:custGeom>
            <a:avLst/>
            <a:gdLst/>
            <a:ahLst/>
            <a:cxnLst/>
            <a:rect l="l" t="t" r="r" b="b"/>
            <a:pathLst>
              <a:path w="2956084" h="3638257">
                <a:moveTo>
                  <a:pt x="0" y="0"/>
                </a:moveTo>
                <a:lnTo>
                  <a:pt x="2956083" y="0"/>
                </a:lnTo>
                <a:lnTo>
                  <a:pt x="2956083" y="3638257"/>
                </a:lnTo>
                <a:lnTo>
                  <a:pt x="0" y="363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E20BBFA-C947-FB8B-BA5B-32B4CF14EEF6}"/>
              </a:ext>
            </a:extLst>
          </p:cNvPr>
          <p:cNvSpPr/>
          <p:nvPr/>
        </p:nvSpPr>
        <p:spPr>
          <a:xfrm>
            <a:off x="7604385" y="5002281"/>
            <a:ext cx="1602266" cy="1584662"/>
          </a:xfrm>
          <a:custGeom>
            <a:avLst/>
            <a:gdLst/>
            <a:ahLst/>
            <a:cxnLst/>
            <a:rect l="l" t="t" r="r" b="b"/>
            <a:pathLst>
              <a:path w="3057078" h="3169325">
                <a:moveTo>
                  <a:pt x="0" y="0"/>
                </a:moveTo>
                <a:lnTo>
                  <a:pt x="3057078" y="0"/>
                </a:lnTo>
                <a:lnTo>
                  <a:pt x="3057078" y="3169324"/>
                </a:lnTo>
                <a:lnTo>
                  <a:pt x="0" y="316932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2E985582-7785-D932-DEC9-F448DDA47359}"/>
              </a:ext>
            </a:extLst>
          </p:cNvPr>
          <p:cNvSpPr/>
          <p:nvPr/>
        </p:nvSpPr>
        <p:spPr>
          <a:xfrm>
            <a:off x="9310640" y="5886451"/>
            <a:ext cx="920879" cy="692386"/>
          </a:xfrm>
          <a:custGeom>
            <a:avLst/>
            <a:gdLst/>
            <a:ahLst/>
            <a:cxnLst/>
            <a:rect l="l" t="t" r="r" b="b"/>
            <a:pathLst>
              <a:path w="666100" h="475707">
                <a:moveTo>
                  <a:pt x="0" y="0"/>
                </a:moveTo>
                <a:lnTo>
                  <a:pt x="666100" y="0"/>
                </a:lnTo>
                <a:lnTo>
                  <a:pt x="666100" y="475707"/>
                </a:lnTo>
                <a:lnTo>
                  <a:pt x="0" y="4757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5D275220-A9F7-D610-91CF-99AAA2A5EF0D}"/>
              </a:ext>
            </a:extLst>
          </p:cNvPr>
          <p:cNvSpPr/>
          <p:nvPr/>
        </p:nvSpPr>
        <p:spPr>
          <a:xfrm flipH="1">
            <a:off x="10404929" y="5647212"/>
            <a:ext cx="918535" cy="931625"/>
          </a:xfrm>
          <a:custGeom>
            <a:avLst/>
            <a:gdLst/>
            <a:ahLst/>
            <a:cxnLst/>
            <a:rect l="l" t="t" r="r" b="b"/>
            <a:pathLst>
              <a:path w="2390240" h="2775314">
                <a:moveTo>
                  <a:pt x="2390240" y="0"/>
                </a:moveTo>
                <a:lnTo>
                  <a:pt x="0" y="0"/>
                </a:lnTo>
                <a:lnTo>
                  <a:pt x="0" y="2775315"/>
                </a:lnTo>
                <a:lnTo>
                  <a:pt x="2390240" y="2775315"/>
                </a:lnTo>
                <a:lnTo>
                  <a:pt x="239024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D93FD3B-EAB4-FE7C-24F1-1B02A5A77DBB}"/>
              </a:ext>
            </a:extLst>
          </p:cNvPr>
          <p:cNvSpPr/>
          <p:nvPr/>
        </p:nvSpPr>
        <p:spPr>
          <a:xfrm flipH="1">
            <a:off x="11007385" y="5178999"/>
            <a:ext cx="978978" cy="532574"/>
          </a:xfrm>
          <a:custGeom>
            <a:avLst/>
            <a:gdLst/>
            <a:ahLst/>
            <a:cxnLst/>
            <a:rect l="l" t="t" r="r" b="b"/>
            <a:pathLst>
              <a:path w="1814385" h="1124919">
                <a:moveTo>
                  <a:pt x="1814385" y="0"/>
                </a:moveTo>
                <a:lnTo>
                  <a:pt x="0" y="0"/>
                </a:lnTo>
                <a:lnTo>
                  <a:pt x="0" y="1124919"/>
                </a:lnTo>
                <a:lnTo>
                  <a:pt x="1814385" y="1124919"/>
                </a:lnTo>
                <a:lnTo>
                  <a:pt x="181438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2FCAEAAC-9490-9C51-BEC9-449486AA67A9}"/>
              </a:ext>
            </a:extLst>
          </p:cNvPr>
          <p:cNvSpPr/>
          <p:nvPr/>
        </p:nvSpPr>
        <p:spPr>
          <a:xfrm>
            <a:off x="4348917" y="4628113"/>
            <a:ext cx="463853" cy="1019099"/>
          </a:xfrm>
          <a:custGeom>
            <a:avLst/>
            <a:gdLst/>
            <a:ahLst/>
            <a:cxnLst/>
            <a:rect l="l" t="t" r="r" b="b"/>
            <a:pathLst>
              <a:path w="1564652" h="2711311">
                <a:moveTo>
                  <a:pt x="0" y="0"/>
                </a:moveTo>
                <a:lnTo>
                  <a:pt x="1564652" y="0"/>
                </a:lnTo>
                <a:lnTo>
                  <a:pt x="1564652" y="2711311"/>
                </a:lnTo>
                <a:lnTo>
                  <a:pt x="0" y="27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5DE65D4-A6A0-57EC-6334-6F19883A45C9}"/>
              </a:ext>
            </a:extLst>
          </p:cNvPr>
          <p:cNvSpPr/>
          <p:nvPr/>
        </p:nvSpPr>
        <p:spPr>
          <a:xfrm>
            <a:off x="1960481" y="4862988"/>
            <a:ext cx="1274180" cy="931624"/>
          </a:xfrm>
          <a:custGeom>
            <a:avLst/>
            <a:gdLst/>
            <a:ahLst/>
            <a:cxnLst/>
            <a:rect l="l" t="t" r="r" b="b"/>
            <a:pathLst>
              <a:path w="1584948" h="1522871">
                <a:moveTo>
                  <a:pt x="0" y="0"/>
                </a:moveTo>
                <a:lnTo>
                  <a:pt x="1584948" y="0"/>
                </a:lnTo>
                <a:lnTo>
                  <a:pt x="1584948" y="1522871"/>
                </a:lnTo>
                <a:lnTo>
                  <a:pt x="0" y="152287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3B1E71F1-CDDD-40A2-EF8C-D200C0CC510E}"/>
              </a:ext>
            </a:extLst>
          </p:cNvPr>
          <p:cNvSpPr/>
          <p:nvPr/>
        </p:nvSpPr>
        <p:spPr>
          <a:xfrm>
            <a:off x="10404929" y="3948851"/>
            <a:ext cx="1409619" cy="914137"/>
          </a:xfrm>
          <a:custGeom>
            <a:avLst/>
            <a:gdLst/>
            <a:ahLst/>
            <a:cxnLst/>
            <a:rect l="l" t="t" r="r" b="b"/>
            <a:pathLst>
              <a:path w="2501564" h="1288305">
                <a:moveTo>
                  <a:pt x="0" y="0"/>
                </a:moveTo>
                <a:lnTo>
                  <a:pt x="2501563" y="0"/>
                </a:lnTo>
                <a:lnTo>
                  <a:pt x="2501563" y="1288306"/>
                </a:lnTo>
                <a:lnTo>
                  <a:pt x="0" y="128830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F57BDF7F-287C-91BF-1821-D856482C0BCF}"/>
              </a:ext>
            </a:extLst>
          </p:cNvPr>
          <p:cNvSpPr/>
          <p:nvPr/>
        </p:nvSpPr>
        <p:spPr>
          <a:xfrm>
            <a:off x="9283762" y="4941730"/>
            <a:ext cx="1044056" cy="705482"/>
          </a:xfrm>
          <a:custGeom>
            <a:avLst/>
            <a:gdLst/>
            <a:ahLst/>
            <a:cxnLst/>
            <a:rect l="l" t="t" r="r" b="b"/>
            <a:pathLst>
              <a:path w="2276962" h="1497102">
                <a:moveTo>
                  <a:pt x="0" y="0"/>
                </a:moveTo>
                <a:lnTo>
                  <a:pt x="2276961" y="0"/>
                </a:lnTo>
                <a:lnTo>
                  <a:pt x="2276961" y="1497102"/>
                </a:lnTo>
                <a:lnTo>
                  <a:pt x="0" y="149710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FAFFE3BE-B6EF-6C03-ACAB-3F117162C491}"/>
              </a:ext>
            </a:extLst>
          </p:cNvPr>
          <p:cNvSpPr/>
          <p:nvPr/>
        </p:nvSpPr>
        <p:spPr>
          <a:xfrm>
            <a:off x="8254239" y="4042495"/>
            <a:ext cx="1483995" cy="726848"/>
          </a:xfrm>
          <a:custGeom>
            <a:avLst/>
            <a:gdLst/>
            <a:ahLst/>
            <a:cxnLst/>
            <a:rect l="l" t="t" r="r" b="b"/>
            <a:pathLst>
              <a:path w="6149147" h="2059964">
                <a:moveTo>
                  <a:pt x="0" y="0"/>
                </a:moveTo>
                <a:lnTo>
                  <a:pt x="6149147" y="0"/>
                </a:lnTo>
                <a:lnTo>
                  <a:pt x="6149147" y="2059964"/>
                </a:lnTo>
                <a:lnTo>
                  <a:pt x="0" y="205996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78AD8D7C-AD3B-7456-3217-C4CBFB6BA78A}"/>
              </a:ext>
            </a:extLst>
          </p:cNvPr>
          <p:cNvSpPr/>
          <p:nvPr/>
        </p:nvSpPr>
        <p:spPr>
          <a:xfrm>
            <a:off x="6467892" y="4229260"/>
            <a:ext cx="1032504" cy="1168704"/>
          </a:xfrm>
          <a:custGeom>
            <a:avLst/>
            <a:gdLst/>
            <a:ahLst/>
            <a:cxnLst/>
            <a:rect l="l" t="t" r="r" b="b"/>
            <a:pathLst>
              <a:path w="5255539" h="6380017">
                <a:moveTo>
                  <a:pt x="0" y="0"/>
                </a:moveTo>
                <a:lnTo>
                  <a:pt x="5255539" y="0"/>
                </a:lnTo>
                <a:lnTo>
                  <a:pt x="5255539" y="6380017"/>
                </a:lnTo>
                <a:lnTo>
                  <a:pt x="0" y="638001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38">
            <a:extLst>
              <a:ext uri="{FF2B5EF4-FFF2-40B4-BE49-F238E27FC236}">
                <a16:creationId xmlns:a16="http://schemas.microsoft.com/office/drawing/2014/main" id="{CD493379-3D1D-B34D-0078-7AA7EB45CCC9}"/>
              </a:ext>
            </a:extLst>
          </p:cNvPr>
          <p:cNvSpPr/>
          <p:nvPr/>
        </p:nvSpPr>
        <p:spPr>
          <a:xfrm flipH="1">
            <a:off x="5332618" y="4042495"/>
            <a:ext cx="911414" cy="1019100"/>
          </a:xfrm>
          <a:custGeom>
            <a:avLst/>
            <a:gdLst/>
            <a:ahLst/>
            <a:cxnLst/>
            <a:rect l="l" t="t" r="r" b="b"/>
            <a:pathLst>
              <a:path w="2952066" h="2877035">
                <a:moveTo>
                  <a:pt x="2952066" y="0"/>
                </a:moveTo>
                <a:lnTo>
                  <a:pt x="0" y="0"/>
                </a:lnTo>
                <a:lnTo>
                  <a:pt x="0" y="2877035"/>
                </a:lnTo>
                <a:lnTo>
                  <a:pt x="2952066" y="2877035"/>
                </a:lnTo>
                <a:lnTo>
                  <a:pt x="2952066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8361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</Words>
  <Application>Microsoft Office PowerPoint</Application>
  <PresentationFormat>Geniş ekran</PresentationFormat>
  <Paragraphs>2</Paragraphs>
  <Slides>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BTLab</dc:creator>
  <cp:lastModifiedBy>BTLab</cp:lastModifiedBy>
  <cp:revision>2</cp:revision>
  <dcterms:created xsi:type="dcterms:W3CDTF">2026-02-25T09:42:12Z</dcterms:created>
  <dcterms:modified xsi:type="dcterms:W3CDTF">2026-02-25T10:43:20Z</dcterms:modified>
</cp:coreProperties>
</file>